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482" r:id="rId2"/>
    <p:sldId id="493" r:id="rId3"/>
    <p:sldId id="420" r:id="rId4"/>
    <p:sldId id="442" r:id="rId5"/>
    <p:sldId id="494" r:id="rId6"/>
    <p:sldId id="495" r:id="rId7"/>
    <p:sldId id="510" r:id="rId8"/>
  </p:sldIdLst>
  <p:sldSz cx="10972800" cy="6858000"/>
  <p:notesSz cx="6858000" cy="9144000"/>
  <p:custDataLst>
    <p:tags r:id="rId1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9876" autoAdjust="0"/>
  </p:normalViewPr>
  <p:slideViewPr>
    <p:cSldViewPr>
      <p:cViewPr>
        <p:scale>
          <a:sx n="60" d="100"/>
          <a:sy n="60" d="100"/>
        </p:scale>
        <p:origin x="-1044" y="-30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6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/>
        </p:blipFill>
        <p:spPr bwMode="auto">
          <a:xfrm>
            <a:off x="1969294" y="80541"/>
            <a:ext cx="7034212" cy="669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02024" y="1412776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48878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8795</TotalTime>
  <Words>193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613</cp:revision>
  <dcterms:created xsi:type="dcterms:W3CDTF">2010-04-30T18:19:48Z</dcterms:created>
  <dcterms:modified xsi:type="dcterms:W3CDTF">2026-03-17T23:58:05Z</dcterms:modified>
</cp:coreProperties>
</file>