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sldIdLst>
    <p:sldId id="482" r:id="rId2"/>
    <p:sldId id="480" r:id="rId3"/>
    <p:sldId id="483" r:id="rId4"/>
    <p:sldId id="420" r:id="rId5"/>
    <p:sldId id="494" r:id="rId6"/>
    <p:sldId id="503" r:id="rId7"/>
    <p:sldId id="505" r:id="rId8"/>
    <p:sldId id="506" r:id="rId9"/>
    <p:sldId id="516" r:id="rId10"/>
    <p:sldId id="517" r:id="rId11"/>
    <p:sldId id="479" r:id="rId12"/>
    <p:sldId id="508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8" r:id="rId21"/>
    <p:sldId id="519" r:id="rId22"/>
  </p:sldIdLst>
  <p:sldSz cx="10972800" cy="6858000"/>
  <p:notesSz cx="6858000" cy="9144000"/>
  <p:custDataLst>
    <p:tags r:id="rId2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FFFFCC"/>
    <a:srgbClr val="FF0000"/>
    <a:srgbClr val="66FF66"/>
    <a:srgbClr val="CCFFFF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5" d="100"/>
          <a:sy n="65" d="100"/>
        </p:scale>
        <p:origin x="-900" y="-96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63A5D16-CD91-4914-8571-5291C6DC2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38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B509AA-114B-43ED-9CF4-6F1A6EBD3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191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A8641-6A95-4013-A030-A9840A7CB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07FB78-98A2-4E3C-86EA-5C5B66C6ED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80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2FE1B-6EB6-42E7-AF74-30F66EB9AE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35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9898A-D084-4D05-9D89-E511A1DA77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968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0C3FDF-87E7-4838-9DC6-A28111AE46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0842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5CD0-FC24-4249-A972-6E29167B8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6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F7C4F-A1A2-4068-A6A8-39EB74603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3612E-541C-447B-AB69-B2D23321F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1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4B1C0-44DB-428E-AAD8-67A9C6F99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11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12804-1172-4555-AB00-1BE41FB65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50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DE67AA-D287-4B27-BBDE-407D3FF7B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8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F5D5-8F67-4387-9642-E8E1BE13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5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F5D5-8F67-4387-9642-E8E1BE13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57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65F5D5-8F67-4387-9642-E8E1BE13E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02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charset="0"/>
              </a:defRPr>
            </a:lvl1pPr>
          </a:lstStyle>
          <a:p>
            <a:pPr>
              <a:defRPr/>
            </a:pPr>
            <a:fld id="{70B8B9B9-50D3-4A4F-903A-26E00D1986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66" r:id="rId8"/>
    <p:sldLayoutId id="2147483665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 bwMode="auto">
          <a:xfrm>
            <a:off x="26988" y="0"/>
            <a:ext cx="5530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272213" y="3286125"/>
            <a:ext cx="392906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eaLnBrk="1" hangingPunct="1"/>
            <a:r>
              <a:rPr lang="en-US" sz="3200" b="1">
                <a:solidFill>
                  <a:srgbClr val="1713CB"/>
                </a:solidFill>
                <a:cs typeface="Times New Roman" pitchFamily="18" charset="0"/>
              </a:rPr>
              <a:t>CHỦ ĐỀ 7 - TIẾT 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9"/>
          <a:stretch>
            <a:fillRect/>
          </a:stretch>
        </p:blipFill>
        <p:spPr bwMode="auto">
          <a:xfrm>
            <a:off x="1487488" y="60325"/>
            <a:ext cx="7743825" cy="639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85725" y="44450"/>
            <a:ext cx="1655763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275" y="5089525"/>
            <a:ext cx="420688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25" y="2228850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2228850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6269038"/>
            <a:ext cx="263525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3" y="6280150"/>
            <a:ext cx="420687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824288"/>
            <a:ext cx="261938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25" y="2244725"/>
            <a:ext cx="422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5072063"/>
            <a:ext cx="261938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00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7263" y="4845050"/>
            <a:ext cx="2390775" cy="202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351" y="1262930"/>
            <a:ext cx="9120097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560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744538" y="1266825"/>
            <a:ext cx="30861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000" b="1" dirty="0">
                <a:solidFill>
                  <a:srgbClr val="1713CB"/>
                </a:solidFill>
                <a:latin typeface="Cambria" pitchFamily="18" charset="0"/>
                <a:cs typeface="Calibri" charset="0"/>
              </a:rPr>
              <a:t>ĐỌC TÊN NỐT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pic>
        <p:nvPicPr>
          <p:cNvPr id="16389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9" b="50085"/>
          <a:stretch>
            <a:fillRect/>
          </a:stretch>
        </p:blipFill>
        <p:spPr bwMode="auto">
          <a:xfrm>
            <a:off x="960438" y="2565400"/>
            <a:ext cx="8918575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73063" y="239713"/>
            <a:ext cx="4681537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3600" b="1">
                <a:solidFill>
                  <a:srgbClr val="FFFF00"/>
                </a:solidFill>
                <a:latin typeface="Cambria" pitchFamily="18" charset="0"/>
                <a:cs typeface="Times New Roman" pitchFamily="18" charset="0"/>
              </a:rPr>
              <a:t>TẬP ĐỌC TỪNG CÂU</a:t>
            </a:r>
          </a:p>
        </p:txBody>
      </p:sp>
      <p:pic>
        <p:nvPicPr>
          <p:cNvPr id="17413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186238"/>
            <a:ext cx="10104438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286"/>
          <a:stretch>
            <a:fillRect/>
          </a:stretch>
        </p:blipFill>
        <p:spPr bwMode="auto">
          <a:xfrm>
            <a:off x="949325" y="2370138"/>
            <a:ext cx="9001125" cy="1563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4843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292225" y="2636838"/>
            <a:ext cx="8345488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</a:t>
            </a:r>
          </a:p>
          <a:p>
            <a:pPr eaLnBrk="1" hangingPunct="1"/>
            <a:r>
              <a:rPr lang="en-US" sz="60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THEO KÍ HIỆU BÀN TAY</a:t>
            </a:r>
          </a:p>
        </p:txBody>
      </p:sp>
      <p:sp>
        <p:nvSpPr>
          <p:cNvPr id="19460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946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946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8"/>
          <p:cNvSpPr>
            <a:spLocks noChangeArrowheads="1"/>
          </p:cNvSpPr>
          <p:nvPr/>
        </p:nvSpPr>
        <p:spPr bwMode="auto">
          <a:xfrm>
            <a:off x="933450" y="2751138"/>
            <a:ext cx="90170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THEO KÍ HIỆU BÀN TAY</a:t>
            </a:r>
          </a:p>
          <a:p>
            <a:pPr eaLnBrk="1" hangingPunct="1"/>
            <a:r>
              <a:rPr lang="en-US" sz="44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VỚI NHẠC ĐỆM</a:t>
            </a:r>
          </a:p>
        </p:txBody>
      </p:sp>
      <p:sp>
        <p:nvSpPr>
          <p:cNvPr id="21508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151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151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3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1096963"/>
            <a:ext cx="84867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49" descr="D:\GIÁO ÁN 1 2020-2021\BÀI GIẢNG ĐIỆN TỬ\905f8dd73685c2db9b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686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0" name="Text Box 26"/>
          <p:cNvSpPr txBox="1">
            <a:spLocks noChangeArrowheads="1"/>
          </p:cNvSpPr>
          <p:nvPr/>
        </p:nvSpPr>
        <p:spPr bwMode="gray">
          <a:xfrm>
            <a:off x="942975" y="261938"/>
            <a:ext cx="9109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3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Ô CHỮ VUI NHỘN</a:t>
            </a:r>
          </a:p>
        </p:txBody>
      </p:sp>
      <p:sp>
        <p:nvSpPr>
          <p:cNvPr id="4101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084388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90738" y="2433638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143125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2057400" y="24209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A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120900" y="2420938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G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89150" y="2433638"/>
          <a:ext cx="6818318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095500" y="2425700"/>
          <a:ext cx="6818318" cy="100647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10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910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189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T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4" marR="68584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089150" y="2420938"/>
          <a:ext cx="681672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89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899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9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89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075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mbria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V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68" marR="68568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063750" y="2420938"/>
          <a:ext cx="6872292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N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Calibri"/>
                          <a:cs typeface="Times New Roman"/>
                        </a:rPr>
                        <a:t>Ạ</a:t>
                      </a: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038350" y="2581275"/>
          <a:ext cx="6872292" cy="631825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908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90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90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90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4039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6171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631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  <a:latin typeface="Cambria" pitchFamily="18" charset="0"/>
                        </a:rPr>
                        <a:t>U</a:t>
                      </a:r>
                      <a:endParaRPr lang="en-US" sz="360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I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82" marR="68582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2120900" y="2420938"/>
          <a:ext cx="6821491" cy="1004887"/>
        </p:xfrm>
        <a:graphic>
          <a:graphicData uri="http://schemas.openxmlformats.org/drawingml/2006/table">
            <a:tbl>
              <a:tblPr firstRow="1" firstCol="1" bandRow="1">
                <a:tableStyleId>{16D9F66E-5EB9-4882-86FB-DCBF35E3C3E4}</a:tableStyleId>
              </a:tblPr>
              <a:tblGrid>
                <a:gridCol w="4854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54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547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54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364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482577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0048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</a:rPr>
                        <a:t>R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600" dirty="0">
                          <a:effectLst/>
                          <a:latin typeface="Cambria" pitchFamily="18" charset="0"/>
                          <a:ea typeface="+mn-ea"/>
                          <a:cs typeface="+mn-cs"/>
                        </a:rPr>
                        <a:t>Ẻ</a:t>
                      </a:r>
                      <a:endParaRPr lang="en-US" sz="3600" dirty="0">
                        <a:effectLst/>
                        <a:latin typeface="Cambria" pitchFamily="18" charset="0"/>
                        <a:ea typeface="Calibri"/>
                        <a:cs typeface="Times New Roman"/>
                      </a:endParaRPr>
                    </a:p>
                  </a:txBody>
                  <a:tcPr marL="68577" marR="68577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605213"/>
            <a:ext cx="7343775" cy="131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8"/>
          <p:cNvSpPr>
            <a:spLocks noChangeArrowheads="1"/>
          </p:cNvSpPr>
          <p:nvPr/>
        </p:nvSpPr>
        <p:spPr bwMode="auto">
          <a:xfrm>
            <a:off x="1087438" y="2492375"/>
            <a:ext cx="8709025" cy="214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ĐỌC NHẠC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23556" name="Text Box 10"/>
          <p:cNvSpPr txBox="1">
            <a:spLocks noChangeArrowheads="1"/>
          </p:cNvSpPr>
          <p:nvPr/>
        </p:nvSpPr>
        <p:spPr bwMode="auto">
          <a:xfrm>
            <a:off x="1423988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BÀI SỐ 4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23561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23559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8" y="1052513"/>
            <a:ext cx="8620125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78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7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50" y="287496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338" y="2874963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66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581525"/>
            <a:ext cx="79375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025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7350" y="4581525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513" y="4581525"/>
            <a:ext cx="79216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3860800"/>
            <a:ext cx="10128250" cy="174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134100" y="3789363"/>
            <a:ext cx="4681538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/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Nhạc nước ngoài.</a:t>
            </a:r>
          </a:p>
          <a:p>
            <a:pPr algn="l" eaLnBrk="1" hangingPunct="1"/>
            <a:r>
              <a:rPr lang="en-US" sz="2400" b="1" i="1">
                <a:latin typeface="Cambria" pitchFamily="18" charset="0"/>
                <a:cs typeface="Times New Roman" pitchFamily="18" charset="0"/>
              </a:rPr>
              <a:t>Lời Việt: Phương Mai sưu tầm</a:t>
            </a: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66863" y="3140075"/>
            <a:ext cx="80232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1036638"/>
            <a:ext cx="6740525" cy="1960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7" name="Text Box 10"/>
          <p:cNvSpPr txBox="1">
            <a:spLocks noChangeArrowheads="1"/>
          </p:cNvSpPr>
          <p:nvPr/>
        </p:nvSpPr>
        <p:spPr bwMode="auto">
          <a:xfrm>
            <a:off x="415925" y="2636838"/>
            <a:ext cx="802322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b="1">
                <a:solidFill>
                  <a:srgbClr val="1713CB"/>
                </a:solidFill>
                <a:latin typeface="Cambria" pitchFamily="18" charset="0"/>
              </a:rPr>
              <a:t>ÔN TẬP BÀI HÁT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44450"/>
            <a:ext cx="73961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975" y="4724400"/>
            <a:ext cx="2159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79975"/>
            <a:ext cx="2563813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293688" y="1196975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8"/>
          <p:cNvSpPr>
            <a:spLocks noChangeArrowheads="1"/>
          </p:cNvSpPr>
          <p:nvPr/>
        </p:nvSpPr>
        <p:spPr bwMode="auto">
          <a:xfrm>
            <a:off x="1111250" y="2565400"/>
            <a:ext cx="87074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GÕ ĐỆM THEO PHÁCH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1350963" y="1484313"/>
            <a:ext cx="802322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7177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7175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0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638" y="0"/>
            <a:ext cx="78390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9" descr="C:\Users\Administrator\Downloads\kisspng-chicken-rooster-cartoon-illustration-vector-cartoon-chicken-5a895e93b11623.707040151518952083725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213" y="5033963"/>
            <a:ext cx="1744662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87950"/>
            <a:ext cx="215741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77788" y="17463"/>
            <a:ext cx="1663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2444750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72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444750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388" y="24749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9775" y="2444750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75" y="2447925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474913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4110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6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513" y="4110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4070350"/>
            <a:ext cx="468313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40481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40481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40592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7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8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325" y="524827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522922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838" y="52482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150" y="5229225"/>
            <a:ext cx="4683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3638" y="64293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763" y="6396038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3" y="6437313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788" y="6396038"/>
            <a:ext cx="4667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416675"/>
            <a:ext cx="4683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38" y="6373813"/>
            <a:ext cx="468312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425" y="6373813"/>
            <a:ext cx="46831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8"/>
          <p:cNvSpPr>
            <a:spLocks noChangeArrowheads="1"/>
          </p:cNvSpPr>
          <p:nvPr/>
        </p:nvSpPr>
        <p:spPr bwMode="auto">
          <a:xfrm>
            <a:off x="1725613" y="2565400"/>
            <a:ext cx="74787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 KẾT HỢP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VẬN ĐỘNG CƠ THỂ</a:t>
            </a:r>
          </a:p>
        </p:txBody>
      </p:sp>
      <p:sp>
        <p:nvSpPr>
          <p:cNvPr id="9220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9225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9223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4150" y="44450"/>
            <a:ext cx="7724775" cy="662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11" descr="C:\Users\Administrator\Downloads\—Pngtree—boy boy bag school bag_392959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7931" r="42184" b="18851"/>
          <a:stretch>
            <a:fillRect/>
          </a:stretch>
        </p:blipFill>
        <p:spPr bwMode="auto">
          <a:xfrm>
            <a:off x="-90488" y="6350"/>
            <a:ext cx="1665288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0" descr="C:\Users\Administrator\Downloads\kisspng-the-ugly-duckling-cygnini-stroke-child-illustratio-ugly-duckling-white-swan-5a8fafbfc022f1.47217942151936607978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775" y="5199063"/>
            <a:ext cx="1973263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7613" y="24844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88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2484438"/>
            <a:ext cx="541337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2484438"/>
            <a:ext cx="539750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2484438"/>
            <a:ext cx="541338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916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076700"/>
            <a:ext cx="541338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4076700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076700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63" y="2484438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825" y="24526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6575" y="2498725"/>
            <a:ext cx="477838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5575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6263" y="4076700"/>
            <a:ext cx="477837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0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38" y="4076700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5254625"/>
            <a:ext cx="476250" cy="44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2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52546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5" y="52546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5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5254625"/>
            <a:ext cx="54133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0" y="5265738"/>
            <a:ext cx="477838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7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1813" y="5233988"/>
            <a:ext cx="4762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8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138" y="5268913"/>
            <a:ext cx="476250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9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925" y="6376988"/>
            <a:ext cx="5397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0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6376988"/>
            <a:ext cx="541337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1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5" y="6373813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2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563" y="6408738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3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6359525"/>
            <a:ext cx="5397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4" name="Picture 4" descr="D:\GIÁO ÁN 1 2020-2021\HÌNH SOẠN GIÁO ÁN\BỘ GÕ CƠ THỂ\Picture5 - Copy 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6359525"/>
            <a:ext cx="541337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5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0" y="6338888"/>
            <a:ext cx="477838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6" name="Picture 3" descr="D:\GIÁO ÁN 1 2020-2021\HÌNH SOẠN GIÁO ÁN\BỘ GÕ CƠ THỂ\Picture5 - Copy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6938" y="6373813"/>
            <a:ext cx="477837" cy="44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istrator\Downloads\—Pngtree—scroll horizontally_80812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00" t="27011" r="13057" b="27011"/>
          <a:stretch>
            <a:fillRect/>
          </a:stretch>
        </p:blipFill>
        <p:spPr bwMode="auto">
          <a:xfrm>
            <a:off x="430213" y="392113"/>
            <a:ext cx="10153650" cy="605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8"/>
          <p:cNvSpPr>
            <a:spLocks noChangeArrowheads="1"/>
          </p:cNvSpPr>
          <p:nvPr/>
        </p:nvSpPr>
        <p:spPr bwMode="auto">
          <a:xfrm>
            <a:off x="976313" y="2349500"/>
            <a:ext cx="8977312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4291" tIns="57145" rIns="114291" bIns="57145">
            <a:spAutoFit/>
          </a:bodyPr>
          <a:lstStyle/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HÁT</a:t>
            </a:r>
          </a:p>
          <a:p>
            <a:pPr eaLnBrk="1" hangingPunct="1"/>
            <a:r>
              <a:rPr lang="en-US" sz="6600" b="1">
                <a:solidFill>
                  <a:srgbClr val="0000FF"/>
                </a:solidFill>
                <a:latin typeface="Cambria" pitchFamily="18" charset="0"/>
                <a:cs typeface="Times New Roman" pitchFamily="18" charset="0"/>
              </a:rPr>
              <a:t>NỐI TIẾP – HÒA GIỌNG</a:t>
            </a:r>
          </a:p>
        </p:txBody>
      </p:sp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1423988" y="1412875"/>
            <a:ext cx="802322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>
                <a:solidFill>
                  <a:srgbClr val="FF0000"/>
                </a:solidFill>
                <a:latin typeface="Cambria" pitchFamily="18" charset="0"/>
              </a:rPr>
              <a:t>TRANG TRẠI VUI VẺ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526088" y="392113"/>
            <a:ext cx="5430837" cy="6232525"/>
            <a:chOff x="5542642" y="220716"/>
            <a:chExt cx="5430158" cy="6232620"/>
          </a:xfrm>
        </p:grpSpPr>
        <p:pic>
          <p:nvPicPr>
            <p:cNvPr id="11273" name="Picture 2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763" t="26207" r="6552" b="27815"/>
            <a:stretch>
              <a:fillRect/>
            </a:stretch>
          </p:blipFill>
          <p:spPr bwMode="auto">
            <a:xfrm>
              <a:off x="5542642" y="220716"/>
              <a:ext cx="879938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6168039" y="220716"/>
              <a:ext cx="4804761" cy="62326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-3175" y="392113"/>
            <a:ext cx="5561013" cy="6051550"/>
            <a:chOff x="-19050" y="220716"/>
            <a:chExt cx="5561692" cy="6051735"/>
          </a:xfrm>
        </p:grpSpPr>
        <p:pic>
          <p:nvPicPr>
            <p:cNvPr id="11271" name="Picture 3" descr="C:\Users\Administrator\Downloads\—Pngtree—scroll horizontally_808122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10" t="26207" r="87650" b="27815"/>
            <a:stretch>
              <a:fillRect/>
            </a:stretch>
          </p:blipFill>
          <p:spPr bwMode="auto">
            <a:xfrm>
              <a:off x="4839726" y="220716"/>
              <a:ext cx="702916" cy="6051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-19050" y="476311"/>
              <a:ext cx="4982183" cy="561674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69 -4.07407E-6 L 0.43967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99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3 3.7037E-7 L -0.45544 -0.0048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85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483406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9505</TotalTime>
  <Words>120</Words>
  <Application>Microsoft Office PowerPoint</Application>
  <PresentationFormat>Custom</PresentationFormat>
  <Paragraphs>42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Admin</cp:lastModifiedBy>
  <cp:revision>624</cp:revision>
  <dcterms:created xsi:type="dcterms:W3CDTF">2010-04-30T18:19:48Z</dcterms:created>
  <dcterms:modified xsi:type="dcterms:W3CDTF">2026-03-31T07:16:43Z</dcterms:modified>
</cp:coreProperties>
</file>