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482" r:id="rId2"/>
    <p:sldId id="563" r:id="rId3"/>
    <p:sldId id="542" r:id="rId4"/>
    <p:sldId id="546" r:id="rId5"/>
    <p:sldId id="555" r:id="rId6"/>
    <p:sldId id="575" r:id="rId7"/>
    <p:sldId id="557" r:id="rId8"/>
    <p:sldId id="560" r:id="rId9"/>
    <p:sldId id="561" r:id="rId10"/>
    <p:sldId id="58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 – CHỦ ĐỀ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9FC128-2347-4DDF-898E-4017876FC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-27434"/>
            <a:ext cx="7176120" cy="211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DA3E6D-97FC-4ADF-A3E1-BC8EEE392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80" y="404664"/>
            <a:ext cx="831494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7D165F-8F34-4E5C-9B2B-E24B02AEB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488" y="322362"/>
            <a:ext cx="8990710" cy="5932307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983432" y="332656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F8D397-6F9F-41D9-885B-465EDE442F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5" t="29001" r="7159" b="40549"/>
          <a:stretch/>
        </p:blipFill>
        <p:spPr>
          <a:xfrm>
            <a:off x="2063552" y="2636912"/>
            <a:ext cx="784887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>
            <a:extLst>
              <a:ext uri="{FF2B5EF4-FFF2-40B4-BE49-F238E27FC236}">
                <a16:creationId xmlns="" xmlns:a16="http://schemas.microsoft.com/office/drawing/2014/main" id="{1F4E89BB-8D9A-4774-81A6-94E76D90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170" y="4741493"/>
            <a:ext cx="3076238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l" eaLnBrk="1" hangingPunct="1"/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Dân</a:t>
            </a:r>
            <a:r>
              <a:rPr lang="en-US" sz="3000" b="1" i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ca </a:t>
            </a:r>
            <a:r>
              <a:rPr lang="en-US" sz="3000" b="1" i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Pháp</a:t>
            </a:r>
            <a:endParaRPr lang="en-US" sz="3000" b="1" i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556" y="4048130"/>
            <a:ext cx="8136904" cy="77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CON CHIM NON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79534961-643E-550B-556F-E37D2273B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4" y="3068960"/>
            <a:ext cx="2409162" cy="11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A753DC-5814-4912-A271-D9004377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80" y="404664"/>
            <a:ext cx="831494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1124744"/>
            <a:ext cx="10369152" cy="5101138"/>
            <a:chOff x="7968208" y="-2937582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2937582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0696" y="-1223459"/>
              <a:ext cx="3672047" cy="150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800" b="1" dirty="0">
                  <a:latin typeface="Cambria" pitchFamily="18" charset="0"/>
                  <a:cs typeface="Times New Roman" pitchFamily="18" charset="0"/>
                </a:rPr>
                <a:t>GÕ ĐỆM</a:t>
              </a: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1A76EE6C-AE49-404C-A29D-8597CB49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9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CF43E5-5780-4970-B576-606D2B1F0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961" y="310799"/>
            <a:ext cx="8099122" cy="5729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225077-8958-4DA3-B9BC-4ED436B802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5942535" y="2399448"/>
            <a:ext cx="306929" cy="288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C92DE5-1A14-4A3C-A1AC-90750BD1BA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8586542" y="2426671"/>
            <a:ext cx="306929" cy="288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2D36626-BD5C-4AC6-891B-E30B0EBCD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4119980" y="3561524"/>
            <a:ext cx="306929" cy="2880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2401126-AFD4-4847-A6E8-FD65D51915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5375920" y="3574020"/>
            <a:ext cx="306929" cy="28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6580E46-A893-4400-8BA2-4F2E943425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8616280" y="3589922"/>
            <a:ext cx="306929" cy="2880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CF0A4DC-9A3D-43CB-B24D-110E384A86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7320136" y="3589922"/>
            <a:ext cx="306929" cy="288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0DB948A-B37A-42E9-BC5A-38A32F58A2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10322624" y="3589922"/>
            <a:ext cx="306929" cy="288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C405187-30E7-4BE8-A993-EC3E3C4A04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4171275" y="4712432"/>
            <a:ext cx="306929" cy="288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A32797B-B9AD-42A7-837A-B98545157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5635606" y="4734328"/>
            <a:ext cx="306929" cy="288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DAB4A26-805A-498B-90C5-C957BF5530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7833700" y="4745925"/>
            <a:ext cx="306929" cy="288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27B607F-1B3D-41CA-97D7-745F5A480A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10284912" y="4704274"/>
            <a:ext cx="306929" cy="288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3A48215-D17A-4FF4-8B9B-408BA0A0F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4183797" y="5890367"/>
            <a:ext cx="306929" cy="288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E9FA9E6-1C46-4016-AD2D-5473784759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6119938" y="5890367"/>
            <a:ext cx="306929" cy="2880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E6BBFBB-80C0-4DFF-972B-E37CB43B01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7327622" y="5890367"/>
            <a:ext cx="306929" cy="288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4BBEB9E-E706-4306-A6A2-E85512CECC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9245807" y="5890367"/>
            <a:ext cx="306929" cy="288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1BAACE9-AA2D-4DF9-9CBD-A293994A4A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0" t="10870" r="8703" b="8171"/>
          <a:stretch/>
        </p:blipFill>
        <p:spPr>
          <a:xfrm>
            <a:off x="10537050" y="5890367"/>
            <a:ext cx="306929" cy="288032"/>
          </a:xfrm>
          <a:prstGeom prst="rect">
            <a:avLst/>
          </a:prstGeom>
        </p:spPr>
      </p:pic>
      <p:pic>
        <p:nvPicPr>
          <p:cNvPr id="28" name="Picture 31">
            <a:extLst>
              <a:ext uri="{FF2B5EF4-FFF2-40B4-BE49-F238E27FC236}">
                <a16:creationId xmlns="" xmlns:a16="http://schemas.microsoft.com/office/drawing/2014/main" id="{EF90B58F-D3BB-79FB-8FA0-826BCE02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5068098" y="237699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1">
            <a:extLst>
              <a:ext uri="{FF2B5EF4-FFF2-40B4-BE49-F238E27FC236}">
                <a16:creationId xmlns="" xmlns:a16="http://schemas.microsoft.com/office/drawing/2014/main" id="{B979AED5-8D2A-E5E1-9A8B-0355326F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6535952" y="2368088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38025FA-DF8D-401B-FC5D-71D152F7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7236035" y="2368088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FAEE5C2-731D-9166-31CA-1D4A272F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9357221" y="2368088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6DFB625-146E-626B-D496-8AABC2D3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10199653" y="2388312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FFCF5C4-9671-2FCC-5D01-2C5298E0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4426406" y="353356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E5F636E-2ABD-FE0A-915D-903BF8A9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4767390" y="3538339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35444C6-8243-E98F-8626-5B77E181D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5682849" y="3540679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1741754-9E6E-5858-4264-709468E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6135406" y="3548630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51E4D6D-F285-C611-EEA3-B5663C79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7638185" y="3561524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ABC74F8-0851-F03A-4EB5-73EF350F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7994238" y="3561236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574AC1A-BB2D-A7CE-29C8-F1383447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8933425" y="3570164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57FEF59-4CD6-833A-EB10-D2FA7825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9287644" y="3561524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1094084E-0738-FB93-4C95-6999D49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10629553" y="357072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CB07013-7057-3A62-64E5-4B7A1AC4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10990590" y="357072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A6A72B70-D710-13C4-B620-64C4D171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4479921" y="468558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49D439D0-7355-CFEF-CC6D-F6DACE47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4837241" y="468558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F045A7F-F5F0-D317-B74F-0CCC3FCB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6053949" y="4698186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D60657FA-3CA0-EE94-CBBD-FFACDDC9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6634577" y="469342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8EA8831-4A06-5F00-614C-EDB445CD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8378714" y="468558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407ECD3-DEA4-BB4B-9E92-E701E951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8973253" y="467583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0ECE5671-C3F9-D27C-FFFB-2F54B79AB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10599560" y="467583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4329C07A-33A5-AB52-D12B-F3DD2604B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10932394" y="4691655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22C8764-FF77-56BF-B710-5A2F2D97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4479921" y="5856680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AB364BAE-7A97-C9E0-014E-0C101D63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4861973" y="5848633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395F4AF3-1DEE-5084-D28E-2083F01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6417889" y="5847659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96CECC0-CF03-2727-FE7C-3540A8CC7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6743705" y="5855276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35E6D846-6852-7AD7-C0B2-44C8A97E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7652555" y="5855276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ABFFAE3D-5CBD-1C8D-C5F4-52746B48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8029215" y="5862601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FC33FEEE-CA3D-3A3C-F7DC-701B5B96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9538432" y="5855276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B747407E-38DB-B675-C291-1D1D4F11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9887284" y="5847659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A2F33CC-096C-DDE8-2503-36CC7CE5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10860427" y="5842628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2E9F44B9-B0CE-3842-92E9-0BC47EB6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1608" r="81921" b="55161"/>
          <a:stretch>
            <a:fillRect/>
          </a:stretch>
        </p:blipFill>
        <p:spPr bwMode="auto">
          <a:xfrm>
            <a:off x="11179957" y="5842628"/>
            <a:ext cx="391030" cy="3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9132" y="-1227717"/>
              <a:ext cx="4075177" cy="12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HÁT KẾT HỢP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3472" y="3846352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mbria" pitchFamily="18" charset="0"/>
              </a:rPr>
              <a:t>Chia </a:t>
            </a:r>
            <a:r>
              <a:rPr lang="en-US" sz="3200" dirty="0" err="1">
                <a:latin typeface="Cambria" pitchFamily="18" charset="0"/>
              </a:rPr>
              <a:t>sẻ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cảm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nhận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của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về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hát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>
                <a:latin typeface="Cambria" pitchFamily="18" charset="0"/>
              </a:rPr>
              <a:t>Con </a:t>
            </a:r>
            <a:r>
              <a:rPr lang="en-US" sz="3200" i="1" dirty="0" err="1">
                <a:latin typeface="Cambria" pitchFamily="18" charset="0"/>
              </a:rPr>
              <a:t>chim</a:t>
            </a:r>
            <a:r>
              <a:rPr lang="en-US" sz="3200" i="1" dirty="0">
                <a:latin typeface="Cambria" pitchFamily="18" charset="0"/>
              </a:rPr>
              <a:t> non</a:t>
            </a:r>
            <a:r>
              <a:rPr lang="en-US" sz="3200" dirty="0">
                <a:latin typeface="Cambria" pitchFamily="18" charset="0"/>
              </a:rPr>
              <a:t>?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815118"/>
            <a:ext cx="561266" cy="74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687421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4689289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thích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biểu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diễn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bài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hát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i="1" dirty="0">
                <a:latin typeface="Cambria" pitchFamily="18" charset="0"/>
              </a:rPr>
              <a:t>Con </a:t>
            </a:r>
            <a:r>
              <a:rPr lang="en-US" sz="3200" i="1" dirty="0" err="1">
                <a:latin typeface="Cambria" pitchFamily="18" charset="0"/>
              </a:rPr>
              <a:t>chim</a:t>
            </a:r>
            <a:r>
              <a:rPr lang="en-US" sz="3200" i="1" dirty="0">
                <a:latin typeface="Cambria" pitchFamily="18" charset="0"/>
              </a:rPr>
              <a:t> non </a:t>
            </a:r>
            <a:r>
              <a:rPr lang="en-US" sz="3200" dirty="0" err="1">
                <a:latin typeface="Cambria" pitchFamily="18" charset="0"/>
              </a:rPr>
              <a:t>theo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hình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thức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nào</a:t>
            </a:r>
            <a:r>
              <a:rPr lang="en-US" sz="3200" dirty="0">
                <a:latin typeface="Cambria" pitchFamily="18" charset="0"/>
              </a:rPr>
              <a:t>?</a:t>
            </a:r>
            <a:endParaRPr lang="vi-VN" sz="3200" dirty="0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0476" y="-993471"/>
              <a:ext cx="4352484" cy="1413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HÁT VÀ VẬN ĐỘNG THEO Ý THÍCH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BD844A-6D3C-4A4C-997A-83D88ABAAC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357"/>
          <a:stretch/>
        </p:blipFill>
        <p:spPr>
          <a:xfrm>
            <a:off x="911423" y="297210"/>
            <a:ext cx="289898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9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8170</TotalTime>
  <Words>60</Words>
  <Application>Microsoft Office PowerPoint</Application>
  <PresentationFormat>Custom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645</cp:revision>
  <dcterms:created xsi:type="dcterms:W3CDTF">2010-04-30T18:19:48Z</dcterms:created>
  <dcterms:modified xsi:type="dcterms:W3CDTF">2026-03-18T00:00:34Z</dcterms:modified>
</cp:coreProperties>
</file>