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482" r:id="rId2"/>
    <p:sldId id="543" r:id="rId3"/>
    <p:sldId id="563" r:id="rId4"/>
    <p:sldId id="586" r:id="rId5"/>
    <p:sldId id="569" r:id="rId6"/>
    <p:sldId id="570" r:id="rId7"/>
    <p:sldId id="571" r:id="rId8"/>
    <p:sldId id="575" r:id="rId9"/>
    <p:sldId id="576" r:id="rId10"/>
    <p:sldId id="577" r:id="rId11"/>
    <p:sldId id="584" r:id="rId12"/>
    <p:sldId id="585" r:id="rId13"/>
    <p:sldId id="542" r:id="rId14"/>
    <p:sldId id="546" r:id="rId15"/>
    <p:sldId id="545" r:id="rId16"/>
    <p:sldId id="564" r:id="rId17"/>
    <p:sldId id="548" r:id="rId18"/>
    <p:sldId id="549" r:id="rId19"/>
    <p:sldId id="544" r:id="rId20"/>
    <p:sldId id="555" r:id="rId21"/>
    <p:sldId id="557" r:id="rId22"/>
    <p:sldId id="560" r:id="rId23"/>
    <p:sldId id="56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– CHỦ ĐỀ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1129C5B-2264-F535-10C6-7A9BDA98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-27434"/>
            <a:ext cx="7176120" cy="2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452E02F-39B5-40E1-B5C1-548C19EAA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961" y="310799"/>
            <a:ext cx="8099122" cy="572910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350949E-2ED5-47F6-A5E4-83D80C5548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68860" b="69550"/>
          <a:stretch/>
        </p:blipFill>
        <p:spPr>
          <a:xfrm flipH="1">
            <a:off x="469677" y="1844824"/>
            <a:ext cx="2752829" cy="192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32265D-587F-4969-8692-E8394C4BC5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5101622" y="2230680"/>
            <a:ext cx="548596" cy="640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ABEE91-8926-47DB-AF1C-25EF27E4E0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9264352" y="2230680"/>
            <a:ext cx="548596" cy="640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FAED973-6116-4DAA-B5E1-1CA8F99DA4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4369488" y="3412212"/>
            <a:ext cx="548596" cy="640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B1A37E2-FFE3-48E6-9A31-DFDDED6CF1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5715206" y="3429000"/>
            <a:ext cx="548596" cy="640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853FF1C-A62A-4904-BB55-E41375C01A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7601054" y="3429000"/>
            <a:ext cx="548596" cy="6400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2A71328-E9C2-49F5-8340-87B718A8CE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8842206" y="3412212"/>
            <a:ext cx="548596" cy="6400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B886D69-4350-4628-AC2D-E20537C7A8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10554110" y="3412212"/>
            <a:ext cx="548596" cy="6400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5B31321-CCD1-4993-B02B-5054939749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4369488" y="4550025"/>
            <a:ext cx="548596" cy="6400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7C7F443-86C4-413F-BC48-B20C74612A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6005659" y="4550025"/>
            <a:ext cx="548596" cy="6400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85B962A-9956-46DE-B4B5-5711B540D5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8319363" y="4536185"/>
            <a:ext cx="548596" cy="6400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3831469-CAF4-4A4B-AE39-9819588DB0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10515956" y="4548985"/>
            <a:ext cx="548596" cy="64002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2CC213E-F882-4A2C-AD6F-9BFF9B9260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4865917" y="5743639"/>
            <a:ext cx="548596" cy="6400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FF479E5-6C54-40F9-9E2E-05D44354B0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6255053" y="5734505"/>
            <a:ext cx="548596" cy="6400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BB0EEC7-DE08-4F6D-A91A-54E476DC3E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7548377" y="5722869"/>
            <a:ext cx="548596" cy="6400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E8ADE4DD-4123-4E2E-A3E4-293776B7C7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9373509" y="5709958"/>
            <a:ext cx="548596" cy="6400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E899384-C735-408C-82CE-3703D099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10726226" y="5706976"/>
            <a:ext cx="548596" cy="6400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A7291327-72D0-D5AC-55ED-AF54A1EFC9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276"/>
          <a:stretch/>
        </p:blipFill>
        <p:spPr>
          <a:xfrm flipH="1">
            <a:off x="402878" y="4000943"/>
            <a:ext cx="3071302" cy="22383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7ED371E-68E3-E117-B2C2-780E2A9E6E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6529351" y="2230680"/>
            <a:ext cx="548596" cy="64002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B0600FD1-0011-B66F-CB38-46B8197131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7197727" y="2230680"/>
            <a:ext cx="548596" cy="64002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B9A3B23D-C2CC-7D5F-5E6F-750CDC057E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10161919" y="2213997"/>
            <a:ext cx="548596" cy="64002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59E8FD0-A793-8105-6948-FF504BF0AF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4706850" y="3429000"/>
            <a:ext cx="548596" cy="64002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86C319B-73FD-7A0A-5031-17ADCDF9B4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6114587" y="3418566"/>
            <a:ext cx="548596" cy="64002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F2ACD6C-58CC-9748-1147-37DF55CCA6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7930668" y="3418566"/>
            <a:ext cx="548596" cy="64002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2D15AACB-1159-FA86-62EE-A966EE1908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9220779" y="3397699"/>
            <a:ext cx="548596" cy="64002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691D5BAE-8219-B53A-FE53-CE1CD1CB21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10928780" y="3412212"/>
            <a:ext cx="548596" cy="64002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62426E1C-4DA4-E958-45F1-534B6AD83A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4725473" y="4573777"/>
            <a:ext cx="548596" cy="64002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939C281B-83B3-FB8D-1E95-CB1C0E0DA3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6554255" y="4536185"/>
            <a:ext cx="548596" cy="64002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68866540-ED51-BFA2-0517-3578EB972A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8920741" y="4536185"/>
            <a:ext cx="548596" cy="64002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14C05C7F-91E2-89A2-DDDD-09682D15CC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10875996" y="4536185"/>
            <a:ext cx="548596" cy="64002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6AD64DBA-A9A4-A323-60F5-44CCD0E424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4489314" y="5743639"/>
            <a:ext cx="548596" cy="64002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9539C00C-60A6-21A3-CD04-99FE3BDB06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6627417" y="5722869"/>
            <a:ext cx="548596" cy="64002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6ABCFBE7-2C01-9E95-AA62-41C8A6D27F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7910267" y="5722869"/>
            <a:ext cx="548596" cy="64002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2FEDA157-C1A7-94C7-6840-C909E7182F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9745873" y="5706976"/>
            <a:ext cx="548596" cy="64002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6F1EB79A-B8EB-2C25-4205-82FBD71723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 b="-2598"/>
          <a:stretch/>
        </p:blipFill>
        <p:spPr>
          <a:xfrm>
            <a:off x="11077147" y="5706976"/>
            <a:ext cx="548596" cy="64002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4FB6690D-AF14-9181-A2A5-A4ABAF12F8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5349" y="2362542"/>
            <a:ext cx="488356" cy="43322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8C4A9C94-9477-A319-8BA0-2B4549B721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9415" y="2362542"/>
            <a:ext cx="488356" cy="43322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9D87E8B1-B012-65A4-3BC1-6A581107B5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9813" y="3532404"/>
            <a:ext cx="488356" cy="4332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84161E7A-D7DB-A666-4E38-38CF97C32E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8333" y="3553716"/>
            <a:ext cx="488356" cy="43322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4C1523EF-D4BD-9897-040B-686A043F5B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0841" y="3574241"/>
            <a:ext cx="488356" cy="43322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D9D86399-0DA3-4686-DBC9-6EB26236F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4885" y="3553716"/>
            <a:ext cx="488356" cy="43322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22ECC176-A04B-EA70-9876-0E8265DE3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557" y="3514275"/>
            <a:ext cx="488356" cy="43322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C9B8135F-3098-DA62-C3DF-3596C59E6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814" y="4677181"/>
            <a:ext cx="488356" cy="43322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8390ABE2-0310-7024-0A26-1CC259C3A1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634" y="4648677"/>
            <a:ext cx="488356" cy="43322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2B52B893-5ADD-26C8-2349-44F7B75E5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0819" y="4668904"/>
            <a:ext cx="488356" cy="43322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04126DE1-D1BA-A435-A29F-E2C7893ECA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9823" y="4679537"/>
            <a:ext cx="488356" cy="43322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317A2574-E8C2-70A3-F2CD-1F5540587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1189" y="5880756"/>
            <a:ext cx="488356" cy="433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60E200B7-D026-2C16-4B32-FEAEA466D4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892" y="5869073"/>
            <a:ext cx="488356" cy="433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35793AA5-207C-BA00-BB1B-87175E7FEF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5116" y="5854233"/>
            <a:ext cx="488356" cy="43322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28793D59-A4FF-975A-34EA-061B188E83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316" y="5854233"/>
            <a:ext cx="488356" cy="43322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99DDABFB-6881-8551-F040-7820E458E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7640" y="5832786"/>
            <a:ext cx="488356" cy="4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4968552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492" y="-999370"/>
              <a:ext cx="4096455" cy="91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2800" b="1" dirty="0">
                  <a:latin typeface="Cambria" pitchFamily="18" charset="0"/>
                  <a:cs typeface="Times New Roman" pitchFamily="18" charset="0"/>
                </a:rPr>
                <a:t>HÁT THEO HÌNH THỨC </a:t>
              </a:r>
            </a:p>
            <a:p>
              <a:pPr algn="ctr" eaLnBrk="1" hangingPunct="1"/>
              <a:r>
                <a:rPr lang="en-US" sz="2800" b="1" dirty="0">
                  <a:latin typeface="Cambria" pitchFamily="18" charset="0"/>
                  <a:cs typeface="Times New Roman" pitchFamily="18" charset="0"/>
                </a:rPr>
                <a:t>LĨNH XƯỚNG - HOÀ GIỌNG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DECF3E-7F5D-A95B-3DD1-FE9D99F9AC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735"/>
          <a:stretch/>
        </p:blipFill>
        <p:spPr>
          <a:xfrm>
            <a:off x="911423" y="297210"/>
            <a:ext cx="288032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8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6B4356B-4A10-435B-B8A6-6196A7038254}"/>
              </a:ext>
            </a:extLst>
          </p:cNvPr>
          <p:cNvGrpSpPr/>
          <p:nvPr/>
        </p:nvGrpSpPr>
        <p:grpSpPr>
          <a:xfrm>
            <a:off x="608132" y="2262198"/>
            <a:ext cx="2813560" cy="3994283"/>
            <a:chOff x="749311" y="2149780"/>
            <a:chExt cx="2866048" cy="391366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818E751-29E8-4B9E-BDDC-D7F33754A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18" b="12379"/>
            <a:stretch/>
          </p:blipFill>
          <p:spPr>
            <a:xfrm>
              <a:off x="749311" y="2149780"/>
              <a:ext cx="2866048" cy="39136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D4F8BCE-C66B-44E5-A99D-2B3CC950F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15" r="52318" b="37027"/>
            <a:stretch/>
          </p:blipFill>
          <p:spPr>
            <a:xfrm>
              <a:off x="855755" y="4945012"/>
              <a:ext cx="2598681" cy="93610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F9DCDC-B818-4320-86D8-DDE0717BA9EC}"/>
              </a:ext>
            </a:extLst>
          </p:cNvPr>
          <p:cNvSpPr txBox="1"/>
          <p:nvPr/>
        </p:nvSpPr>
        <p:spPr>
          <a:xfrm rot="21336546">
            <a:off x="787208" y="2615717"/>
            <a:ext cx="2366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latin typeface="Cambria" pitchFamily="18" charset="0"/>
                <a:cs typeface="Times New Roman" pitchFamily="18" charset="0"/>
              </a:rPr>
              <a:t>LĨNH XƯỚNG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EED609-1807-4BAF-85D7-27CD55B9D322}"/>
              </a:ext>
            </a:extLst>
          </p:cNvPr>
          <p:cNvSpPr txBox="1"/>
          <p:nvPr/>
        </p:nvSpPr>
        <p:spPr>
          <a:xfrm rot="381797">
            <a:off x="851082" y="4381741"/>
            <a:ext cx="2173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latin typeface="Cambria" pitchFamily="18" charset="0"/>
                <a:cs typeface="Times New Roman" pitchFamily="18" charset="0"/>
              </a:rPr>
              <a:t>HOÀ GIỌNG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B9A801A-FC86-4BE4-A187-D40E101DC4B7}"/>
              </a:ext>
            </a:extLst>
          </p:cNvPr>
          <p:cNvGrpSpPr/>
          <p:nvPr/>
        </p:nvGrpSpPr>
        <p:grpSpPr>
          <a:xfrm>
            <a:off x="3219726" y="622268"/>
            <a:ext cx="8420890" cy="5634214"/>
            <a:chOff x="3170115" y="622268"/>
            <a:chExt cx="8420890" cy="563421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1F4AFFD2-456B-4784-A2E3-F94B461486AB}"/>
                </a:ext>
              </a:extLst>
            </p:cNvPr>
            <p:cNvGrpSpPr/>
            <p:nvPr/>
          </p:nvGrpSpPr>
          <p:grpSpPr>
            <a:xfrm>
              <a:off x="3170115" y="1757698"/>
              <a:ext cx="8420890" cy="4498784"/>
              <a:chOff x="3170115" y="1757698"/>
              <a:chExt cx="8420890" cy="4498784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9AA84F8C-8595-43D5-8DD9-8CA8F94E3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593" y="3989532"/>
                <a:ext cx="8296275" cy="226695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9A771EB5-A24C-423A-80A8-EB9F3026C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115" y="1757698"/>
                <a:ext cx="8420890" cy="3228356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470D8FC-4753-4C39-8436-0102C327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1572" y="622268"/>
              <a:ext cx="7349004" cy="1297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8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168" y="4077051"/>
            <a:ext cx="5119466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B5D41F-B494-60AF-0396-4F415F8838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1055439" y="3216048"/>
            <a:ext cx="2508683" cy="10195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E38D1A-FCED-5DF7-43AF-84FC30353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" y="906761"/>
            <a:ext cx="11016427" cy="4322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24C586-D089-7D92-7946-2D486681E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2880320" cy="1170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1BDA60F-8377-C65E-2860-9829D03667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2"/>
          <a:stretch/>
        </p:blipFill>
        <p:spPr>
          <a:xfrm>
            <a:off x="395938" y="4888592"/>
            <a:ext cx="11380053" cy="13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A3944FD-DD07-60AE-C49B-5EB791759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2" y="404664"/>
            <a:ext cx="8477266" cy="324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6C78A5-9172-473E-8A12-4B96ABB4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846056"/>
            <a:ext cx="11233248" cy="2356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5F76D7D-ACD1-5C21-5E45-5F97D6144F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8458" r="7105" b="67562"/>
          <a:stretch/>
        </p:blipFill>
        <p:spPr>
          <a:xfrm>
            <a:off x="1271464" y="3977240"/>
            <a:ext cx="9289856" cy="211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FCA053-43FA-39C6-8442-1358A37D97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1944216" cy="790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B16CD-080F-C8A4-961A-7D27598525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2945502" y="4628434"/>
            <a:ext cx="504056" cy="753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8968BEE-D927-66E6-AEF8-5980F6764F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3898932" y="4628434"/>
            <a:ext cx="504056" cy="7537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9EC980C-EB33-85F7-7A47-9D76A8DCD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4822852" y="4628434"/>
            <a:ext cx="504056" cy="7537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E71CDB5-ECB2-A692-6C62-38D3AF84C6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5723364" y="4628434"/>
            <a:ext cx="504056" cy="753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AD49DC7-2C62-5123-7C70-5C17C91124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6705474" y="4628434"/>
            <a:ext cx="504056" cy="753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856C605-0342-5789-40D6-4751DFBC72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7639485" y="4628434"/>
            <a:ext cx="504056" cy="753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3238953-2B78-CC9F-A6D9-F41CCE08DE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8609557" y="4628434"/>
            <a:ext cx="504056" cy="7537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F9D1C30-D09E-170E-EB4C-B3CA8A98F6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9653673" y="4628434"/>
            <a:ext cx="504056" cy="7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2DC394-E381-5B68-7427-9083D76AF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56649"/>
            <a:ext cx="8326956" cy="3182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6C78A5-9172-473E-8A12-4B96ABB4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530401"/>
            <a:ext cx="11233248" cy="2671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FCA053-43FA-39C6-8442-1358A37D97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1944216" cy="790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F63FA9-147D-FA4A-21D6-54959CFAE2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35300" r="4316" b="50000"/>
          <a:stretch/>
        </p:blipFill>
        <p:spPr>
          <a:xfrm>
            <a:off x="885136" y="3707386"/>
            <a:ext cx="10225136" cy="23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237F60-2396-3B24-DDBE-6C2D7B27A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30032" r="2206" b="44980"/>
          <a:stretch/>
        </p:blipFill>
        <p:spPr>
          <a:xfrm>
            <a:off x="983432" y="2348880"/>
            <a:ext cx="10441160" cy="1080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C3A563-12CB-C6FC-7353-E91EF763F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2"/>
          <a:stretch/>
        </p:blipFill>
        <p:spPr>
          <a:xfrm>
            <a:off x="395938" y="4270236"/>
            <a:ext cx="11380053" cy="19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48E401-895D-B166-B2FA-C9A9562CF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69461" r="1631" b="5551"/>
          <a:stretch/>
        </p:blipFill>
        <p:spPr>
          <a:xfrm>
            <a:off x="731404" y="2492896"/>
            <a:ext cx="10729192" cy="1080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87E849-5A06-5BA9-0C2E-7944A91678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2"/>
          <a:stretch/>
        </p:blipFill>
        <p:spPr>
          <a:xfrm>
            <a:off x="395938" y="4270236"/>
            <a:ext cx="11380053" cy="19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14FE4D-7FC3-4EA8-1B02-DDB80F2D4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/>
          <a:stretch/>
        </p:blipFill>
        <p:spPr>
          <a:xfrm>
            <a:off x="400833" y="592585"/>
            <a:ext cx="11239783" cy="4343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BFE60D-7DEA-A24B-F175-E13B2A143C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344"/>
          <a:stretch/>
        </p:blipFill>
        <p:spPr>
          <a:xfrm flipH="1">
            <a:off x="384507" y="4767254"/>
            <a:ext cx="8364359" cy="14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1127448" y="476672"/>
            <a:ext cx="1000911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2596" y="-1068202"/>
              <a:ext cx="4068247" cy="97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663" y="-1275645"/>
              <a:ext cx="4266113" cy="152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0456" y="-1137034"/>
              <a:ext cx="3972528" cy="11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3884638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Có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những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tên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nốt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nào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trong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đọc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nhạc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số</a:t>
            </a:r>
            <a:r>
              <a:rPr lang="en-US" sz="3200" i="1" dirty="0">
                <a:latin typeface="Cambria" pitchFamily="18" charset="0"/>
              </a:rPr>
              <a:t> 4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837906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918026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989296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mbria" pitchFamily="18" charset="0"/>
              </a:rPr>
              <a:t>So </a:t>
            </a:r>
            <a:r>
              <a:rPr lang="en-US" sz="3200" dirty="0" err="1">
                <a:latin typeface="Cambria" pitchFamily="18" charset="0"/>
              </a:rPr>
              <a:t>sánh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tiết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tấu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câu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đọc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số</a:t>
            </a:r>
            <a:r>
              <a:rPr lang="en-US" sz="3200" dirty="0">
                <a:latin typeface="Cambria" pitchFamily="18" charset="0"/>
              </a:rPr>
              <a:t> 1 </a:t>
            </a:r>
            <a:r>
              <a:rPr lang="en-US" sz="3200" dirty="0" err="1">
                <a:latin typeface="Cambria" pitchFamily="18" charset="0"/>
              </a:rPr>
              <a:t>và</a:t>
            </a:r>
            <a:r>
              <a:rPr lang="en-US" sz="3200" dirty="0">
                <a:latin typeface="Cambria" pitchFamily="18" charset="0"/>
              </a:rPr>
              <a:t> 2.</a:t>
            </a:r>
            <a:endParaRPr lang="vi-VN" sz="3200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7599" y="-993471"/>
              <a:ext cx="4018239" cy="12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</a:t>
              </a:r>
              <a:r>
                <a:rPr lang="en-US" sz="3600" b="1" i="1" dirty="0">
                  <a:latin typeface="Cambria" pitchFamily="18" charset="0"/>
                  <a:cs typeface="Times New Roman" pitchFamily="18" charset="0"/>
                </a:rPr>
                <a:t>TO – NHỎ </a:t>
              </a:r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PHÁCH </a:t>
              </a:r>
              <a:r>
                <a:rPr lang="en-US" sz="3600" b="1" i="1" dirty="0">
                  <a:latin typeface="Cambria" pitchFamily="18" charset="0"/>
                  <a:cs typeface="Times New Roman" pitchFamily="18" charset="0"/>
                </a:rPr>
                <a:t>MẠNH – NHẸ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BD844A-6D3C-4A4C-997A-83D88ABAA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3" y="297210"/>
            <a:ext cx="4943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86F5952-7004-B092-4C7E-3C51D441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39" y="3789040"/>
            <a:ext cx="94330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E3D236-3E9C-6553-8BB2-4F5B95CEC92F}"/>
              </a:ext>
            </a:extLst>
          </p:cNvPr>
          <p:cNvSpPr txBox="1"/>
          <p:nvPr/>
        </p:nvSpPr>
        <p:spPr>
          <a:xfrm>
            <a:off x="706830" y="3107701"/>
            <a:ext cx="609777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“Ai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endParaRPr lang="vi-VN" sz="20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="" xmlns:a16="http://schemas.microsoft.com/office/drawing/2014/main" id="{1F4E89BB-8D9A-4774-81A6-94E76D90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170" y="4741493"/>
            <a:ext cx="307623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Dân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ca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Pháp</a:t>
            </a:r>
            <a:endParaRPr lang="en-US" sz="3000" b="1" i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556" y="4048130"/>
            <a:ext cx="8136904" cy="7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CON CHIM NON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0" t="76653" r="31762" b="898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1FC6FDD2-7213-C189-A99F-A8EE13E7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632578"/>
            <a:ext cx="8136904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ambria" pitchFamily="18" charset="0"/>
              </a:rPr>
              <a:t>ÔN TẬP BÀI HÁT: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A753DC-5814-4912-A271-D9004377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0" y="404664"/>
            <a:ext cx="8314942" cy="5760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C87ABF8-FE58-4DF8-A01E-1654046051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68860" b="69550"/>
          <a:stretch/>
        </p:blipFill>
        <p:spPr>
          <a:xfrm flipH="1">
            <a:off x="510997" y="2551795"/>
            <a:ext cx="2752829" cy="192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FD9AFE-11F3-BBEB-0258-1E3565AFD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276"/>
          <a:stretch/>
        </p:blipFill>
        <p:spPr>
          <a:xfrm flipH="1">
            <a:off x="402878" y="4000943"/>
            <a:ext cx="3071302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DA3E6D-97FC-4ADF-A3E1-BC8EEE392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0" y="404664"/>
            <a:ext cx="8314942" cy="576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408F5D-75E6-41C4-8B80-3EFB525778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68860" b="69550"/>
          <a:stretch/>
        </p:blipFill>
        <p:spPr>
          <a:xfrm flipH="1">
            <a:off x="468099" y="2204864"/>
            <a:ext cx="2752829" cy="1928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B3F29B-F1FC-F2FC-CDBE-900A34DFF7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276"/>
          <a:stretch/>
        </p:blipFill>
        <p:spPr>
          <a:xfrm flipH="1">
            <a:off x="402878" y="4000943"/>
            <a:ext cx="3071302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749210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9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CF43E5-5780-4970-B576-606D2B1F0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961" y="310799"/>
            <a:ext cx="8099122" cy="5729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225077-8958-4DA3-B9BC-4ED436B8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5942535" y="2399448"/>
            <a:ext cx="306929" cy="288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C92DE5-1A14-4A3C-A1AC-90750BD1BA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586542" y="2426671"/>
            <a:ext cx="306929" cy="288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D36626-BD5C-4AC6-891B-E30B0EBCD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119980" y="3561524"/>
            <a:ext cx="306929" cy="288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2401126-AFD4-4847-A6E8-FD65D51915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5375920" y="3574020"/>
            <a:ext cx="306929" cy="28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6580E46-A893-4400-8BA2-4F2E94342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616280" y="3589922"/>
            <a:ext cx="306929" cy="288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CF0A4DC-9A3D-43CB-B24D-110E384A86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320136" y="3589922"/>
            <a:ext cx="306929" cy="288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0DB948A-B37A-42E9-BC5A-38A32F58A2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322624" y="3589922"/>
            <a:ext cx="306929" cy="28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C405187-30E7-4BE8-A993-EC3E3C4A04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171275" y="4712432"/>
            <a:ext cx="306929" cy="288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32797B-B9AD-42A7-837A-B98545157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5635606" y="4734328"/>
            <a:ext cx="306929" cy="288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DAB4A26-805A-498B-90C5-C957BF5530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833700" y="4745925"/>
            <a:ext cx="306929" cy="288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27B607F-1B3D-41CA-97D7-745F5A480A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284912" y="4704274"/>
            <a:ext cx="306929" cy="288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3A48215-D17A-4FF4-8B9B-408BA0A0F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183797" y="5890367"/>
            <a:ext cx="306929" cy="288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E9FA9E6-1C46-4016-AD2D-5473784759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6119938" y="5890367"/>
            <a:ext cx="306929" cy="288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E6BBFBB-80C0-4DFF-972B-E37CB43B0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327622" y="5890367"/>
            <a:ext cx="306929" cy="288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4BBEB9E-E706-4306-A6A2-E85512CEC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9245807" y="5890367"/>
            <a:ext cx="306929" cy="2880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C9F53C6-5683-429B-AF14-B9F0E1120D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68860" b="69550"/>
          <a:stretch/>
        </p:blipFill>
        <p:spPr>
          <a:xfrm flipH="1">
            <a:off x="469677" y="1844824"/>
            <a:ext cx="2752829" cy="19287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1BAACE9-AA2D-4DF9-9CBD-A293994A4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537050" y="5890367"/>
            <a:ext cx="306929" cy="28803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3F3B2F2B-B4AF-D724-ECC3-8BC5DC51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276"/>
          <a:stretch/>
        </p:blipFill>
        <p:spPr>
          <a:xfrm flipH="1">
            <a:off x="402878" y="4000943"/>
            <a:ext cx="3071302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132" y="-1227717"/>
              <a:ext cx="4075177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827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8013</TotalTime>
  <Words>109</Words>
  <Application>Microsoft Office PowerPoint</Application>
  <PresentationFormat>Custom</PresentationFormat>
  <Paragraphs>25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637</cp:revision>
  <dcterms:created xsi:type="dcterms:W3CDTF">2010-04-30T18:19:48Z</dcterms:created>
  <dcterms:modified xsi:type="dcterms:W3CDTF">2026-03-31T07:30:52Z</dcterms:modified>
</cp:coreProperties>
</file>