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482" r:id="rId2"/>
    <p:sldId id="543" r:id="rId3"/>
    <p:sldId id="563" r:id="rId4"/>
    <p:sldId id="542" r:id="rId5"/>
    <p:sldId id="546" r:id="rId6"/>
    <p:sldId id="591" r:id="rId7"/>
    <p:sldId id="592" r:id="rId8"/>
    <p:sldId id="555" r:id="rId9"/>
    <p:sldId id="565" r:id="rId10"/>
    <p:sldId id="557" r:id="rId11"/>
    <p:sldId id="566" r:id="rId12"/>
    <p:sldId id="561" r:id="rId13"/>
    <p:sldId id="567" r:id="rId14"/>
    <p:sldId id="579" r:id="rId15"/>
    <p:sldId id="586" r:id="rId16"/>
    <p:sldId id="580" r:id="rId17"/>
    <p:sldId id="581" r:id="rId18"/>
    <p:sldId id="587" r:id="rId19"/>
    <p:sldId id="588" r:id="rId20"/>
    <p:sldId id="589" r:id="rId21"/>
    <p:sldId id="584" r:id="rId22"/>
    <p:sldId id="59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5.wdp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64201" y="2204864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– CHỦ ĐỀ 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1129C5B-2264-F535-10C6-7A9BDA98B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-27434"/>
            <a:ext cx="7176120" cy="2111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0456" y="-1137034"/>
              <a:ext cx="3972528" cy="115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ĐỌC NHẠC KẾT HỢP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03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CD04184-3FDC-63D0-E0D9-6BCA3587D8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"/>
          <a:stretch/>
        </p:blipFill>
        <p:spPr>
          <a:xfrm>
            <a:off x="700296" y="483432"/>
            <a:ext cx="10640858" cy="4111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B88B25-B47D-18A4-813F-823C60C67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07368" y="328233"/>
            <a:ext cx="2880320" cy="11705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32AE381-805C-F039-AFA8-893F5A77B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772" y="2658973"/>
            <a:ext cx="684900" cy="6792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2802C5F-9A78-C8A1-942E-1D60EB6582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417" y="2678973"/>
            <a:ext cx="684900" cy="6792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EC71AE7-5E1A-4A7E-19BB-25362F909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62" y="4287718"/>
            <a:ext cx="720018" cy="6792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F0A6EAC-A7EE-BDE1-D1AB-0423C573EE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33" y="2773484"/>
            <a:ext cx="684900" cy="6387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C7A2125-FE84-8179-F8B1-A51A30500D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32" y="2748146"/>
            <a:ext cx="684900" cy="6387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03D9246-A8AC-F5BB-4C21-C1A078AA91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76" y="4341802"/>
            <a:ext cx="720018" cy="6387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4C9D0A6-B0F2-9032-16C3-3CF8F6AC18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67" y="4343831"/>
            <a:ext cx="720018" cy="6387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3C33C8E-BD32-E644-05FA-4B63DAD02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00" y="2707612"/>
            <a:ext cx="684900" cy="67926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9EF7B62-CF4B-AB54-BF9A-89921713B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61" y="2748146"/>
            <a:ext cx="684900" cy="6387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6404B21-5BB5-FB97-EECC-99992B1E82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98" y="4249678"/>
            <a:ext cx="720018" cy="6792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943E255-C68E-A6E5-EF23-CD2E68FC01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91" y="4309367"/>
            <a:ext cx="720018" cy="63872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709F03EC-6301-C9F1-8EBE-1949F2578F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62" y="4284713"/>
            <a:ext cx="720018" cy="6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3" y="1268760"/>
            <a:ext cx="10369152" cy="4896544"/>
            <a:chOff x="7968207" y="-2834226"/>
            <a:chExt cx="9217024" cy="5215473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 b="2827"/>
            <a:stretch/>
          </p:blipFill>
          <p:spPr bwMode="auto">
            <a:xfrm>
              <a:off x="7968207" y="-2834226"/>
              <a:ext cx="9217024" cy="521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7596" y="-1300263"/>
              <a:ext cx="2998244" cy="1872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ĐỌC </a:t>
              </a:r>
            </a:p>
            <a:p>
              <a:pPr algn="ctr" eaLnBrk="1" hangingPunct="1"/>
              <a:r>
                <a:rPr lang="en-US" sz="3600" b="1" i="1" dirty="0">
                  <a:solidFill>
                    <a:srgbClr val="FF0000"/>
                  </a:solidFill>
                  <a:latin typeface="Cambria" pitchFamily="18" charset="0"/>
                  <a:cs typeface="Times New Roman" pitchFamily="18" charset="0"/>
                </a:rPr>
                <a:t>TO – NHỎ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THEO Ý THÍCH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BD844A-6D3C-4A4C-997A-83D88ABAA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23" y="297210"/>
            <a:ext cx="49434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7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13AD561-1B35-F44E-4A2D-ACC67C33BF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"/>
          <a:stretch/>
        </p:blipFill>
        <p:spPr>
          <a:xfrm>
            <a:off x="716974" y="913498"/>
            <a:ext cx="10640858" cy="4111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B88B25-B47D-18A4-813F-823C60C67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07368" y="328233"/>
            <a:ext cx="2880320" cy="11705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4DFE0E-727B-3245-4283-FDD36BA6F1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306348"/>
            <a:ext cx="754887" cy="75488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1F5BA2F5-1004-33E9-0358-F27D9CEFFE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0" y="4077072"/>
            <a:ext cx="382269" cy="3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340768"/>
            <a:ext cx="1049162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xmlns="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795" y="4343375"/>
            <a:ext cx="7602410" cy="10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Cambria" pitchFamily="18" charset="0"/>
              </a:rPr>
              <a:t>VAN-XƠ PHA-VÔ-RÍT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" t="26146" r="27213" b="50809"/>
          <a:stretch/>
        </p:blipFill>
        <p:spPr bwMode="auto">
          <a:xfrm>
            <a:off x="922853" y="312888"/>
            <a:ext cx="3516963" cy="8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37B1F913-7D95-4C1F-367A-35294806E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3549189"/>
            <a:ext cx="7602410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Cambria" pitchFamily="18" charset="0"/>
              </a:rPr>
              <a:t>NGHE NHẠC:</a:t>
            </a:r>
          </a:p>
        </p:txBody>
      </p:sp>
    </p:spTree>
    <p:extLst>
      <p:ext uri="{BB962C8B-B14F-4D97-AF65-F5344CB8AC3E}">
        <p14:creationId xmlns:p14="http://schemas.microsoft.com/office/powerpoint/2010/main" val="15414836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4A95BDA-D000-18E4-3F44-5840F1D73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2182062-D1A4-EBBF-4217-42DEA869A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2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B9FA52D-602F-8A72-3B00-CB1098AEB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36B0527-1356-E2AC-8067-8F526B21B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627" y="332656"/>
            <a:ext cx="5171200" cy="5790116"/>
          </a:xfrm>
          <a:prstGeom prst="rect">
            <a:avLst/>
          </a:prstGeom>
        </p:spPr>
      </p:pic>
      <p:pic>
        <p:nvPicPr>
          <p:cNvPr id="2050" name="Picture 6">
            <a:extLst>
              <a:ext uri="{FF2B5EF4-FFF2-40B4-BE49-F238E27FC236}">
                <a16:creationId xmlns:a16="http://schemas.microsoft.com/office/drawing/2014/main" xmlns="" id="{E82BD118-E6C0-212D-A0B8-BA5D88AE1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32" y="620689"/>
            <a:ext cx="4988477" cy="527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16DDB2F-54DA-0A0B-AFC2-D5147F7E90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083" y="1931469"/>
            <a:ext cx="5732609" cy="26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32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757AD27-47A2-0E65-353D-17F99C129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776" y="1756854"/>
            <a:ext cx="5550178" cy="229422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4A95BDA-D000-18E4-3F44-5840F1D73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2182062-D1A4-EBBF-4217-42DEA869A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2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1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3" y="1268760"/>
            <a:ext cx="10369152" cy="4896544"/>
            <a:chOff x="7968207" y="-2834226"/>
            <a:chExt cx="9217024" cy="5215473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 b="2827"/>
            <a:stretch/>
          </p:blipFill>
          <p:spPr bwMode="auto">
            <a:xfrm>
              <a:off x="7968207" y="-2834226"/>
              <a:ext cx="9217024" cy="521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3662" y="-1070169"/>
              <a:ext cx="4266113" cy="154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NGHE NHẠC</a:t>
              </a:r>
            </a:p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KẾT HỢP GÕ ĐỆM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35D25932-C484-E05F-F86B-6B2580219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0" y="332656"/>
            <a:ext cx="351391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326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757AD27-47A2-0E65-353D-17F99C129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6433" y="581640"/>
            <a:ext cx="4688496" cy="193804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4A95BDA-D000-18E4-3F44-5840F1D73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2182062-D1A4-EBBF-4217-42DEA869A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2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93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3" y="1268760"/>
            <a:ext cx="10369152" cy="4896544"/>
            <a:chOff x="7968207" y="-2834226"/>
            <a:chExt cx="9217024" cy="5215473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 b="2827"/>
            <a:stretch/>
          </p:blipFill>
          <p:spPr bwMode="auto">
            <a:xfrm>
              <a:off x="7968207" y="-2834226"/>
              <a:ext cx="9217024" cy="521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7227" y="-1255492"/>
              <a:ext cx="4238982" cy="1872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NGHE NHẠC KẾT HỢP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VẬN ĐỘNG THEO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HÌNH MINH HOẠ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35D25932-C484-E05F-F86B-6B2580219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0" y="332656"/>
            <a:ext cx="351391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73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1127448" y="476672"/>
            <a:ext cx="1000911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2596" y="-1068202"/>
              <a:ext cx="4068247" cy="97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eaLnBrk="1" hangingPunct="1"/>
              <a:r>
                <a:rPr lang="en-US" sz="6000" b="1" dirty="0">
                  <a:latin typeface="Cambria" pitchFamily="18" charset="0"/>
                  <a:cs typeface="Times New Roman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173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D8E820B-4204-AF87-8014-C077ABCE3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16" y="2420888"/>
            <a:ext cx="7209010" cy="3701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757AD27-47A2-0E65-353D-17F99C129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6433" y="342254"/>
            <a:ext cx="4688496" cy="193804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4A95BDA-D000-18E4-3F44-5840F1D73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2182062-D1A4-EBBF-4217-42DEA869A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2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4098" name="Picture 8">
            <a:extLst>
              <a:ext uri="{FF2B5EF4-FFF2-40B4-BE49-F238E27FC236}">
                <a16:creationId xmlns:a16="http://schemas.microsoft.com/office/drawing/2014/main" xmlns="" id="{5868B880-2B14-73C3-113B-642BEB9C2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52" y="2687435"/>
            <a:ext cx="6615603" cy="316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7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3" y="1268760"/>
            <a:ext cx="10369152" cy="4896544"/>
            <a:chOff x="7968207" y="-2834226"/>
            <a:chExt cx="9217024" cy="5215473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 b="2827"/>
            <a:stretch/>
          </p:blipFill>
          <p:spPr bwMode="auto">
            <a:xfrm>
              <a:off x="7968207" y="-2834226"/>
              <a:ext cx="9217024" cy="521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7227" y="-1272803"/>
              <a:ext cx="4238982" cy="1872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NGHE NHẠC KẾT HỢP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THEO Ý THÍCH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35D25932-C484-E05F-F86B-6B2580219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51577" r="40093" b="24979"/>
          <a:stretch/>
        </p:blipFill>
        <p:spPr bwMode="auto">
          <a:xfrm>
            <a:off x="968830" y="332656"/>
            <a:ext cx="351391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717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757AD27-47A2-0E65-353D-17F99C129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6433" y="581640"/>
            <a:ext cx="4688496" cy="193804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4A95BDA-D000-18E4-3F44-5840F1D73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2182062-D1A4-EBBF-4217-42DEA869A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2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73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424C4B-A2E4-41CF-A86A-56D42E7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983432" y="332656"/>
            <a:ext cx="2761573" cy="85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E3D236-3E9C-6553-8BB2-4F5B95CEC92F}"/>
              </a:ext>
            </a:extLst>
          </p:cNvPr>
          <p:cNvSpPr txBox="1"/>
          <p:nvPr/>
        </p:nvSpPr>
        <p:spPr>
          <a:xfrm>
            <a:off x="1215417" y="1106131"/>
            <a:ext cx="7609940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tấu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tấu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vi-VN" sz="2400" b="1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34DFDB-B6C7-97B5-B204-C6E0E01C6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24" y="1844824"/>
            <a:ext cx="10369152" cy="4357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9E92C2-213E-0C52-C661-2EBFF5D6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2134823"/>
            <a:ext cx="8064896" cy="383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xmlns="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6" y="4482897"/>
            <a:ext cx="5119466" cy="10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6" t="76347" r="29916" b="1204"/>
          <a:stretch/>
        </p:blipFill>
        <p:spPr bwMode="auto">
          <a:xfrm>
            <a:off x="911423" y="335748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86545AF6-BD3A-15C1-3F93-34F566B15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744" y="3717032"/>
            <a:ext cx="5119466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ambria" pitchFamily="18" charset="0"/>
              </a:rPr>
              <a:t>ÔN TẬP ĐỌC NHẠC: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E38D1A-FCED-5DF7-43AF-84FC30353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8" y="906761"/>
            <a:ext cx="11016427" cy="4322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24C586-D089-7D92-7946-2D486681EB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79376" y="318858"/>
            <a:ext cx="2880320" cy="1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5101138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0589" y="-1582812"/>
              <a:ext cx="4032260" cy="223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ĐỌC NHẠC</a:t>
              </a:r>
            </a:p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THEO</a:t>
              </a:r>
            </a:p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KÍ HIỆU BÀN TAY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1A76EE6C-AE49-404C-A29D-8597CB49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46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F14FE4D-7FC3-4EA8-1B02-DDB80F2D4A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"/>
          <a:stretch/>
        </p:blipFill>
        <p:spPr>
          <a:xfrm>
            <a:off x="400833" y="592585"/>
            <a:ext cx="11239783" cy="4343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B88B25-B47D-18A4-813F-823C60C67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07368" y="328233"/>
            <a:ext cx="2880320" cy="117053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2E054545-A36C-5D66-F181-C0F277DAF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9" t="15559" r="2464" b="21971"/>
          <a:stretch>
            <a:fillRect/>
          </a:stretch>
        </p:blipFill>
        <p:spPr bwMode="auto">
          <a:xfrm>
            <a:off x="8124917" y="3023906"/>
            <a:ext cx="5921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6B1F23-A8C7-8676-0FD9-8D66734B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10854" r="86551" b="29736"/>
          <a:stretch>
            <a:fillRect/>
          </a:stretch>
        </p:blipFill>
        <p:spPr bwMode="auto">
          <a:xfrm>
            <a:off x="10083028" y="4823802"/>
            <a:ext cx="666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33428163-FD8E-22B2-0AE7-1ACE04D5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7" r="69479" b="33823"/>
          <a:stretch>
            <a:fillRect/>
          </a:stretch>
        </p:blipFill>
        <p:spPr bwMode="auto">
          <a:xfrm>
            <a:off x="7147569" y="4692657"/>
            <a:ext cx="6286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9EE6A1F5-58B8-B237-11F5-1B958A23E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4" t="18382" r="52496" b="33823"/>
          <a:stretch>
            <a:fillRect/>
          </a:stretch>
        </p:blipFill>
        <p:spPr bwMode="auto">
          <a:xfrm>
            <a:off x="1373187" y="3051753"/>
            <a:ext cx="6413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36742DD5-75D2-69CE-DF23-74EC9E0B2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2" t="7794" r="36359" b="22060"/>
          <a:stretch>
            <a:fillRect/>
          </a:stretch>
        </p:blipFill>
        <p:spPr bwMode="auto">
          <a:xfrm>
            <a:off x="4531991" y="4594681"/>
            <a:ext cx="617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FC5A7AF-4727-C679-6407-B9C8445E3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0" t="9914" r="18848" b="31853"/>
          <a:stretch>
            <a:fillRect/>
          </a:stretch>
        </p:blipFill>
        <p:spPr bwMode="auto">
          <a:xfrm>
            <a:off x="10014715" y="2981969"/>
            <a:ext cx="666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xmlns="" id="{0FC967E3-2DE0-E65B-E9D1-B9E9A5E45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5" t="27681" r="9320" b="68575"/>
          <a:stretch>
            <a:fillRect/>
          </a:stretch>
        </p:blipFill>
        <p:spPr bwMode="auto">
          <a:xfrm>
            <a:off x="5860638" y="2965887"/>
            <a:ext cx="641351" cy="37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xmlns="" id="{ECE62C87-F154-22C7-ECC9-0F3BFF7C4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3" t="27719" r="18452" b="67004"/>
          <a:stretch>
            <a:fillRect/>
          </a:stretch>
        </p:blipFill>
        <p:spPr bwMode="auto">
          <a:xfrm>
            <a:off x="7332251" y="2890461"/>
            <a:ext cx="615428" cy="50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728E528A-97EA-4CF3-25FB-BD81327F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4" t="18382" r="52496" b="33823"/>
          <a:stretch>
            <a:fillRect/>
          </a:stretch>
        </p:blipFill>
        <p:spPr bwMode="auto">
          <a:xfrm>
            <a:off x="2094695" y="3080799"/>
            <a:ext cx="6413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xmlns="" id="{C2AA4917-70E1-8171-CB36-4329FF296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4" t="18382" r="52496" b="33823"/>
          <a:stretch>
            <a:fillRect/>
          </a:stretch>
        </p:blipFill>
        <p:spPr bwMode="auto">
          <a:xfrm>
            <a:off x="2844800" y="3080799"/>
            <a:ext cx="6413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xmlns="" id="{EF15C7EF-F2DD-8E6E-1A8F-90B39063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4" t="18382" r="52496" b="33823"/>
          <a:stretch>
            <a:fillRect/>
          </a:stretch>
        </p:blipFill>
        <p:spPr bwMode="auto">
          <a:xfrm>
            <a:off x="7891356" y="4780527"/>
            <a:ext cx="6413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xmlns="" id="{BF452193-71EE-B67B-AD0D-4F42F889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7" r="69479" b="33823"/>
          <a:stretch>
            <a:fillRect/>
          </a:stretch>
        </p:blipFill>
        <p:spPr bwMode="auto">
          <a:xfrm>
            <a:off x="6318503" y="4675752"/>
            <a:ext cx="6286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A6201B0B-E172-6C4E-FDD4-75DAE401B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7" r="69479" b="33823"/>
          <a:stretch>
            <a:fillRect/>
          </a:stretch>
        </p:blipFill>
        <p:spPr bwMode="auto">
          <a:xfrm>
            <a:off x="8751689" y="4675751"/>
            <a:ext cx="6286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xmlns="" id="{D0125E65-5D6A-9053-CE4D-59532FC9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5" t="27681" r="9320" b="68575"/>
          <a:stretch>
            <a:fillRect/>
          </a:stretch>
        </p:blipFill>
        <p:spPr bwMode="auto">
          <a:xfrm>
            <a:off x="6506218" y="2983027"/>
            <a:ext cx="641351" cy="37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xmlns="" id="{FADA96A5-6738-A1FA-9CC4-1B2DB397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0" t="9914" r="18848" b="31853"/>
          <a:stretch>
            <a:fillRect/>
          </a:stretch>
        </p:blipFill>
        <p:spPr bwMode="auto">
          <a:xfrm>
            <a:off x="3873322" y="3019874"/>
            <a:ext cx="666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xmlns="" id="{E78FF677-2117-70F8-BFD2-9244F7AC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0" t="9914" r="18848" b="31853"/>
          <a:stretch>
            <a:fillRect/>
          </a:stretch>
        </p:blipFill>
        <p:spPr bwMode="auto">
          <a:xfrm>
            <a:off x="3090080" y="4602510"/>
            <a:ext cx="666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xmlns="" id="{D4A196B8-DBA1-C007-C840-B625C60E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9" t="15559" r="2464" b="21971"/>
          <a:stretch>
            <a:fillRect/>
          </a:stretch>
        </p:blipFill>
        <p:spPr bwMode="auto">
          <a:xfrm>
            <a:off x="1279505" y="4616112"/>
            <a:ext cx="5921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xmlns="" id="{FDB24F91-E9C1-3178-2327-4BEC2E6E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9" t="15559" r="2464" b="21971"/>
          <a:stretch>
            <a:fillRect/>
          </a:stretch>
        </p:blipFill>
        <p:spPr bwMode="auto">
          <a:xfrm>
            <a:off x="2170343" y="4616112"/>
            <a:ext cx="5921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4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5101138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3663" y="-1275645"/>
              <a:ext cx="4266113" cy="152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ĐỌC NHẠC</a:t>
              </a:r>
            </a:p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KẾT HỢP GÕ ĐỆM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1A76EE6C-AE49-404C-A29D-8597CB49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9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A3D8F80-FB95-96DC-3A04-F459D45534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"/>
          <a:stretch/>
        </p:blipFill>
        <p:spPr>
          <a:xfrm>
            <a:off x="700296" y="483432"/>
            <a:ext cx="10640858" cy="4111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B88B25-B47D-18A4-813F-823C60C67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07368" y="328233"/>
            <a:ext cx="2880320" cy="1170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F9DA9E-6CBD-1F91-C40C-1B1EBC1FD0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1800327" y="2717496"/>
            <a:ext cx="485991" cy="485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3999D2F-7B90-6072-B9E9-626AD45A0B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4080695" y="2731573"/>
            <a:ext cx="485991" cy="4859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66E07CC-EE29-35EF-B7B6-3F731FA4BC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6018121" y="2694053"/>
            <a:ext cx="485991" cy="4859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847D39-EE6C-8FED-CD3D-BD2A652CC8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9884511" y="2694053"/>
            <a:ext cx="485991" cy="4859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2CB4133-BBF7-D123-1819-CD2AC0F8FF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1604532" y="4307857"/>
            <a:ext cx="485991" cy="4859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2C4561-5A86-1B43-4728-034DA303D4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4566686" y="4281263"/>
            <a:ext cx="485991" cy="4859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B318113-4569-261A-5E38-B9AE53CB7C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6261116" y="4281263"/>
            <a:ext cx="485991" cy="4859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F702C69-450D-535F-B116-3DC0BFBAB9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9951052" y="4307856"/>
            <a:ext cx="485991" cy="48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8049</TotalTime>
  <Words>89</Words>
  <Application>Microsoft Office PowerPoint</Application>
  <PresentationFormat>Custom</PresentationFormat>
  <Paragraphs>25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641</cp:revision>
  <dcterms:created xsi:type="dcterms:W3CDTF">2010-04-30T18:19:48Z</dcterms:created>
  <dcterms:modified xsi:type="dcterms:W3CDTF">2026-03-31T07:35:29Z</dcterms:modified>
</cp:coreProperties>
</file>