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575" r:id="rId2"/>
    <p:sldId id="563" r:id="rId3"/>
    <p:sldId id="542" r:id="rId4"/>
    <p:sldId id="496" r:id="rId5"/>
    <p:sldId id="580" r:id="rId6"/>
    <p:sldId id="582" r:id="rId7"/>
    <p:sldId id="583" r:id="rId8"/>
    <p:sldId id="589" r:id="rId9"/>
    <p:sldId id="592" r:id="rId10"/>
    <p:sldId id="59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660"/>
  </p:normalViewPr>
  <p:slideViewPr>
    <p:cSldViewPr>
      <p:cViewPr varScale="1">
        <p:scale>
          <a:sx n="65" d="100"/>
          <a:sy n="65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5:28:1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9T05:28:21.6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5:28:2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8" Type="http://schemas.openxmlformats.org/officeDocument/2006/relationships/image" Target="../media/image17.jpg"/><Relationship Id="rId3" Type="http://schemas.microsoft.com/office/2007/relationships/hdphoto" Target="../media/hdphoto2.wdp"/><Relationship Id="rId7" Type="http://schemas.microsoft.com/office/2007/relationships/hdphoto" Target="../media/hdphoto8.wdp"/><Relationship Id="rId17" Type="http://schemas.openxmlformats.org/officeDocument/2006/relationships/customXml" Target="../ink/ink3.xml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15" Type="http://schemas.openxmlformats.org/officeDocument/2006/relationships/customXml" Target="../ink/ink2.xml"/><Relationship Id="rId10" Type="http://schemas.openxmlformats.org/officeDocument/2006/relationships/customXml" Target="../ink/ink1.xml"/><Relationship Id="rId4" Type="http://schemas.openxmlformats.org/officeDocument/2006/relationships/image" Target="../media/image12.png"/><Relationship Id="rId9" Type="http://schemas.microsoft.com/office/2007/relationships/hdphoto" Target="../media/hdphoto9.wdp"/><Relationship Id="rId14" Type="http://schemas.openxmlformats.org/officeDocument/2006/relationships/image" Target="../media/image2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80" cy="2063653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336360" y="1412776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565FB6-84B3-C571-8A99-E89DF5EF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446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4987900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Em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có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nhận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xét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gì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về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đọc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nhạc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số</a:t>
            </a:r>
            <a:r>
              <a:rPr lang="en-US" sz="3200" dirty="0" smtClean="0">
                <a:latin typeface="Cambria" pitchFamily="18" charset="0"/>
              </a:rPr>
              <a:t> 4?</a:t>
            </a:r>
            <a:endParaRPr lang="vi-VN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004326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Dấu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trắng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chấm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dôi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được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ngân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dài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như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thế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nào</a:t>
            </a:r>
            <a:r>
              <a:rPr lang="en-US" sz="3200" dirty="0" smtClean="0">
                <a:latin typeface="Cambria" pitchFamily="18" charset="0"/>
              </a:rPr>
              <a:t>?</a:t>
            </a:r>
            <a:endParaRPr lang="vi-VN" sz="3200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80175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420428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62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41128"/>
              </p:ext>
            </p:extLst>
          </p:nvPr>
        </p:nvGraphicFramePr>
        <p:xfrm>
          <a:off x="4367808" y="3429000"/>
          <a:ext cx="720080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7" imgW="20060681" imgH="3981655" progId="Paint.Picture">
                  <p:embed/>
                </p:oleObj>
              </mc:Choice>
              <mc:Fallback>
                <p:oleObj name="Bitmap Image" r:id="rId7" imgW="20060681" imgH="398165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3429000"/>
                        <a:ext cx="7200800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34235" y="1535832"/>
            <a:ext cx="1052353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Vơ-ni-dơ</a:t>
            </a:r>
            <a:r>
              <a:rPr lang="en-US" sz="24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Ý)</a:t>
            </a:r>
            <a:r>
              <a:rPr lang="en-US" sz="24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0B46774-7ECC-6F06-9886-AA00A28574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218478"/>
            <a:ext cx="1584176" cy="401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50A5DA-D68F-3123-ECE4-F1A56F71FF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5" y="3284984"/>
            <a:ext cx="3960441" cy="91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5880" y="4077072"/>
            <a:ext cx="2699762" cy="115212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2280458" y="2418598"/>
            <a:ext cx="7775982" cy="3850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84789"/>
            <a:ext cx="2890166" cy="632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3872" y="519588"/>
            <a:ext cx="2016224" cy="860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01" y="1268760"/>
            <a:ext cx="4464496" cy="10189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051"/>
          <a:stretch/>
        </p:blipFill>
        <p:spPr>
          <a:xfrm>
            <a:off x="479376" y="1987962"/>
            <a:ext cx="11233248" cy="4281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B573424-10A4-C30D-C9FD-A889D34A5E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84790"/>
            <a:ext cx="3053993" cy="6679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649EFEB-BF8C-86CF-0275-4046ED6BDB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3" t="23508" r="23663" b="71242"/>
          <a:stretch/>
        </p:blipFill>
        <p:spPr>
          <a:xfrm>
            <a:off x="2986774" y="776229"/>
            <a:ext cx="6756882" cy="1089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="" xmlns:a16="http://schemas.microsoft.com/office/drawing/2014/main" id="{E4743961-15E6-491C-1697-9BDBACBF213D}"/>
                  </a:ext>
                </a:extLst>
              </p14:cNvPr>
              <p14:cNvContentPartPr/>
              <p14:nvPr/>
            </p14:nvContentPartPr>
            <p14:xfrm>
              <a:off x="-723834" y="198796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4743961-15E6-491C-1697-9BDBACBF21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732474" y="19789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548C38-676E-9862-3CB4-B3366A1D83AA}"/>
                  </a:ext>
                </a:extLst>
              </p14:cNvPr>
              <p14:cNvContentPartPr/>
              <p14:nvPr/>
            </p14:nvContentPartPr>
            <p14:xfrm>
              <a:off x="-659754" y="1243482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="" xmlns:a16="http://schemas.microsoft.com/office/drawing/2014/main" id="{46548C38-676E-9862-3CB4-B3366A1D83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77754" y="113548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="" xmlns:a16="http://schemas.microsoft.com/office/drawing/2014/main" id="{C9497BBE-83FF-3AB2-A5FC-0ED8843B0D9D}"/>
                  </a:ext>
                </a:extLst>
              </p14:cNvPr>
              <p14:cNvContentPartPr/>
              <p14:nvPr/>
            </p14:nvContentPartPr>
            <p14:xfrm>
              <a:off x="-627714" y="76468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9497BBE-83FF-3AB2-A5FC-0ED8843B0D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636714" y="7560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9" t="22700" r="39432" b="72050"/>
          <a:stretch/>
        </p:blipFill>
        <p:spPr>
          <a:xfrm>
            <a:off x="767408" y="2262844"/>
            <a:ext cx="2107498" cy="8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6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53E5F2-6493-E1F2-CA8D-6745824F6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8" y="3068960"/>
            <a:ext cx="2371129" cy="1204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8" t="26785" r="41878" b="67965"/>
          <a:stretch/>
        </p:blipFill>
        <p:spPr>
          <a:xfrm>
            <a:off x="4210701" y="3933056"/>
            <a:ext cx="318275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72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27410" r="8405" b="54569"/>
          <a:stretch/>
        </p:blipFill>
        <p:spPr>
          <a:xfrm>
            <a:off x="757939" y="1700808"/>
            <a:ext cx="10477903" cy="3129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050139-684E-98DE-702B-621E77094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7877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467708" y="2924944"/>
            <a:ext cx="5400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ĐỌC NHẠC</a:t>
            </a:r>
          </a:p>
          <a:p>
            <a:pPr algn="ctr"/>
            <a:r>
              <a:rPr lang="en-US" sz="4800" b="1" dirty="0" smtClean="0">
                <a:latin typeface="Cambria" pitchFamily="18" charset="0"/>
              </a:rPr>
              <a:t>KẾT HỢP GÕ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6805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8842</TotalTime>
  <Words>56</Words>
  <Application>Microsoft Office PowerPoint</Application>
  <PresentationFormat>Custom</PresentationFormat>
  <Paragraphs>9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675</cp:revision>
  <dcterms:created xsi:type="dcterms:W3CDTF">2010-04-30T18:19:48Z</dcterms:created>
  <dcterms:modified xsi:type="dcterms:W3CDTF">2026-03-18T00:06:33Z</dcterms:modified>
</cp:coreProperties>
</file>