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575" r:id="rId2"/>
    <p:sldId id="611" r:id="rId3"/>
    <p:sldId id="583" r:id="rId4"/>
    <p:sldId id="585" r:id="rId5"/>
    <p:sldId id="587" r:id="rId6"/>
    <p:sldId id="561" r:id="rId7"/>
    <p:sldId id="596" r:id="rId8"/>
    <p:sldId id="606" r:id="rId9"/>
    <p:sldId id="60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52348" y="1504753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27410" r="8405" b="54569"/>
          <a:stretch/>
        </p:blipFill>
        <p:spPr>
          <a:xfrm>
            <a:off x="757939" y="1700808"/>
            <a:ext cx="10477903" cy="3129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1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2708920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</a:t>
            </a:r>
            <a:r>
              <a:rPr lang="en-US" sz="4400" b="1" dirty="0" smtClean="0">
                <a:latin typeface="Cambria" pitchFamily="18" charset="0"/>
              </a:rPr>
              <a:t>ĐỆM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TIẾT TẤU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39716" y="3140968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NHẠC KẾT HỢP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VẬN ĐỘNG CƠ THỂ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689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6B3012-7A3B-58F5-3372-98BAFB620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403334"/>
            <a:ext cx="4320481" cy="84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1B49-A2E8-4AF4-C138-E7B7754604C2}"/>
              </a:ext>
            </a:extLst>
          </p:cNvPr>
          <p:cNvSpPr txBox="1"/>
          <p:nvPr/>
        </p:nvSpPr>
        <p:spPr>
          <a:xfrm>
            <a:off x="3467708" y="2786152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NHẠC </a:t>
            </a:r>
            <a:r>
              <a:rPr lang="en-US" sz="4000" b="1" dirty="0" smtClean="0">
                <a:latin typeface="Cambria" pitchFamily="18" charset="0"/>
              </a:rPr>
              <a:t>VỚI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SẮC THÁI TO </a:t>
            </a:r>
            <a:r>
              <a:rPr lang="en-US" sz="4000" b="1" dirty="0">
                <a:latin typeface="Cambria" pitchFamily="18" charset="0"/>
              </a:rPr>
              <a:t>– </a:t>
            </a:r>
            <a:r>
              <a:rPr lang="en-US" sz="4000" b="1" dirty="0" smtClean="0">
                <a:latin typeface="Cambria" pitchFamily="18" charset="0"/>
              </a:rPr>
              <a:t>NHỎ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928" y="416106"/>
            <a:ext cx="6034958" cy="58205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63358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1930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7200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8874</TotalTime>
  <Words>44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691</cp:revision>
  <dcterms:created xsi:type="dcterms:W3CDTF">2010-04-30T18:19:48Z</dcterms:created>
  <dcterms:modified xsi:type="dcterms:W3CDTF">2026-03-31T08:04:33Z</dcterms:modified>
</cp:coreProperties>
</file>