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592" r:id="rId2"/>
    <p:sldId id="563" r:id="rId3"/>
    <p:sldId id="617" r:id="rId4"/>
    <p:sldId id="542" r:id="rId5"/>
    <p:sldId id="583" r:id="rId6"/>
    <p:sldId id="585" r:id="rId7"/>
    <p:sldId id="605" r:id="rId8"/>
    <p:sldId id="609" r:id="rId9"/>
    <p:sldId id="610" r:id="rId10"/>
    <p:sldId id="611" r:id="rId11"/>
    <p:sldId id="622" r:id="rId12"/>
    <p:sldId id="623" r:id="rId13"/>
    <p:sldId id="624" r:id="rId14"/>
    <p:sldId id="627" r:id="rId15"/>
    <p:sldId id="62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52348" y="1504753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0"/>
            <a:ext cx="6816080" cy="2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060848"/>
            <a:ext cx="11233248" cy="3971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81" y="489041"/>
            <a:ext cx="10368412" cy="987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85" y="2276872"/>
            <a:ext cx="10299091" cy="33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0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487F2-C868-4F7E-80CF-919F9E02D53A}"/>
              </a:ext>
            </a:extLst>
          </p:cNvPr>
          <p:cNvSpPr txBox="1"/>
          <p:nvPr/>
        </p:nvSpPr>
        <p:spPr>
          <a:xfrm>
            <a:off x="1343472" y="4223990"/>
            <a:ext cx="10066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ambria" pitchFamily="18" charset="0"/>
              </a:rPr>
              <a:t>Hãy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nêu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cảm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nhận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của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sau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khi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nghe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âm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thanh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của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kèn</a:t>
            </a:r>
            <a:r>
              <a:rPr lang="en-US" sz="3200" dirty="0" smtClean="0">
                <a:latin typeface="Cambria" pitchFamily="18" charset="0"/>
              </a:rPr>
              <a:t> trumpet.</a:t>
            </a:r>
            <a:endParaRPr lang="vi-VN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149080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23896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608" y="4365104"/>
            <a:ext cx="8568952" cy="1453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53875"/>
            <a:ext cx="2133887" cy="8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4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NGHE NHẠC</a:t>
            </a:r>
            <a:r>
              <a:rPr lang="en-US" sz="4400" b="1" dirty="0">
                <a:latin typeface="Cambria" pitchFamily="18" charset="0"/>
              </a:rPr>
              <a:t> </a:t>
            </a:r>
            <a:r>
              <a:rPr lang="en-US" sz="4400" b="1" dirty="0" smtClean="0">
                <a:latin typeface="Cambria" pitchFamily="18" charset="0"/>
              </a:rPr>
              <a:t>KẾT </a:t>
            </a:r>
            <a:r>
              <a:rPr lang="en-US" sz="4400" b="1" dirty="0">
                <a:latin typeface="Cambria" pitchFamily="18" charset="0"/>
              </a:rPr>
              <a:t>HỢP </a:t>
            </a:r>
            <a:r>
              <a:rPr lang="en-US" sz="4400" b="1" dirty="0" smtClean="0">
                <a:latin typeface="Cambria" pitchFamily="18" charset="0"/>
              </a:rPr>
              <a:t>VẬN ĐỘNG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5781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6B3012-7A3B-58F5-3372-98BAFB620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BD844A-6D3C-4A4C-997A-83D88ABA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03334"/>
            <a:ext cx="4320481" cy="849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B773A6-E841-C034-2B75-FBD35B65F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62625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9B1B49-A2E8-4AF4-C138-E7B7754604C2}"/>
              </a:ext>
            </a:extLst>
          </p:cNvPr>
          <p:cNvSpPr txBox="1"/>
          <p:nvPr/>
        </p:nvSpPr>
        <p:spPr>
          <a:xfrm>
            <a:off x="3467708" y="2786152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KẾT HỢP SẮM VAI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9781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10CC27-8808-E8CB-C4D8-0C4B0BDE1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>
            <a:off x="399904" y="1388587"/>
            <a:ext cx="3268489" cy="1032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EEFEAB9-381F-EC99-933A-8BF8554EECB6}"/>
              </a:ext>
            </a:extLst>
          </p:cNvPr>
          <p:cNvSpPr/>
          <p:nvPr/>
        </p:nvSpPr>
        <p:spPr>
          <a:xfrm>
            <a:off x="1002066" y="1544317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362073"/>
            <a:ext cx="6552728" cy="1111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56669"/>
            <a:ext cx="2133887" cy="8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5480" y="1411128"/>
            <a:ext cx="5069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“Ai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i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1713C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816" y="3356992"/>
            <a:ext cx="711579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928" y="416106"/>
            <a:ext cx="6034958" cy="58205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63358"/>
            <a:ext cx="1389535" cy="8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04664"/>
            <a:ext cx="2808312" cy="8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879" y="3668556"/>
            <a:ext cx="4412531" cy="1108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081" y="4593906"/>
            <a:ext cx="3437409" cy="130804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KẾT HỢP GÕ ĐỆM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94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72654" y="2780928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</a:t>
            </a:r>
            <a:r>
              <a:rPr lang="en-US" sz="4400" b="1" dirty="0" smtClean="0">
                <a:latin typeface="Cambria" pitchFamily="18" charset="0"/>
              </a:rPr>
              <a:t>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VẬN ĐỘNG CƠ THỂ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1888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7BC15F-00D9-348F-621A-58570ECBA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068960"/>
            <a:ext cx="3870492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t="15350" r="27128" b="78350"/>
          <a:stretch/>
        </p:blipFill>
        <p:spPr>
          <a:xfrm>
            <a:off x="3051827" y="4149080"/>
            <a:ext cx="6572565" cy="13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0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0600" r="56610" b="75200"/>
          <a:stretch/>
        </p:blipFill>
        <p:spPr>
          <a:xfrm>
            <a:off x="456204" y="620688"/>
            <a:ext cx="4549804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8622</TotalTime>
  <Words>62</Words>
  <Application>Microsoft Office PowerPoint</Application>
  <PresentationFormat>Custom</PresentationFormat>
  <Paragraphs>17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686</cp:revision>
  <dcterms:created xsi:type="dcterms:W3CDTF">2010-04-30T18:19:48Z</dcterms:created>
  <dcterms:modified xsi:type="dcterms:W3CDTF">2026-03-31T08:09:04Z</dcterms:modified>
</cp:coreProperties>
</file>