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598" r:id="rId2"/>
    <p:sldId id="599" r:id="rId3"/>
    <p:sldId id="611" r:id="rId4"/>
    <p:sldId id="606" r:id="rId5"/>
    <p:sldId id="608" r:id="rId6"/>
    <p:sldId id="585" r:id="rId7"/>
    <p:sldId id="586" r:id="rId8"/>
    <p:sldId id="592" r:id="rId9"/>
    <p:sldId id="594" r:id="rId10"/>
    <p:sldId id="596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15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1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microsoft.com/office/2007/relationships/hdphoto" Target="../media/hdphoto13.wdp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microsoft.com/office/2007/relationships/hdphoto" Target="../media/hdphoto8.wdp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21.png"/><Relationship Id="rId4" Type="http://schemas.microsoft.com/office/2007/relationships/hdphoto" Target="../media/hdphoto1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0" descr="Tre Tải tập tin Máy tính - Xanh lá tre png tải về - Miễn phí trong suốt Tre 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" r="10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8312" y="-19007"/>
            <a:ext cx="2457351" cy="338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Tre Lá Máy Tính Biểu Tượng Mực - Xanh lá tre png tải về - Miễn phí trong  suốt Tre png Tải về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7375" l="36333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28" r="5877" b="17866"/>
          <a:stretch/>
        </p:blipFill>
        <p:spPr bwMode="auto">
          <a:xfrm>
            <a:off x="10266959" y="-3936"/>
            <a:ext cx="1925039" cy="241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795" l="0" r="96604">
                        <a14:backgroundMark x1="52994" y1="26301" x2="52994" y2="26301"/>
                        <a14:backgroundMark x1="52368" y1="25205" x2="52368" y2="25205"/>
                        <a14:backgroundMark x1="50492" y1="26575" x2="50492" y2="26575"/>
                        <a14:backgroundMark x1="62288" y1="81918" x2="62288" y2="81918"/>
                        <a14:backgroundMark x1="58088" y1="73699" x2="58088" y2="73699"/>
                        <a14:backgroundMark x1="80161" y1="78082" x2="80161" y2="78082"/>
                        <a14:backgroundMark x1="85255" y1="89863" x2="85255" y2="89863"/>
                        <a14:backgroundMark x1="89991" y1="87945" x2="89991" y2="87945"/>
                        <a14:backgroundMark x1="93387" y1="60000" x2="93387" y2="60000"/>
                        <a14:backgroundMark x1="93476" y1="41370" x2="93476" y2="41370"/>
                        <a14:backgroundMark x1="63271" y1="22192" x2="63271" y2="22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04"/>
          <a:stretch/>
        </p:blipFill>
        <p:spPr bwMode="auto">
          <a:xfrm>
            <a:off x="5428312" y="-19007"/>
            <a:ext cx="6763687" cy="227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9537092" y="1596412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991"/>
            <a:ext cx="5447928" cy="6861991"/>
          </a:xfrm>
          <a:prstGeom prst="rect">
            <a:avLst/>
          </a:prstGeom>
        </p:spPr>
      </p:pic>
      <p:pic>
        <p:nvPicPr>
          <p:cNvPr id="12" name="Picture 6" descr="Trang trí cây dừa png | PNGEg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88793" y1="91985" x2="88793" y2="91985"/>
                        <a14:foregroundMark x1="95977" y1="93893" x2="95977" y2="93893"/>
                        <a14:foregroundMark x1="45402" y1="51527" x2="45402" y2="5152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8899" y="4221088"/>
            <a:ext cx="1541195" cy="151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98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1565FB6-84B3-C571-8A99-E89DF5EFA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446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72816"/>
            <a:ext cx="11809312" cy="4536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3487F2-C868-4F7E-80CF-919F9E02D53A}"/>
              </a:ext>
            </a:extLst>
          </p:cNvPr>
          <p:cNvSpPr txBox="1"/>
          <p:nvPr/>
        </p:nvSpPr>
        <p:spPr>
          <a:xfrm>
            <a:off x="1343472" y="4365104"/>
            <a:ext cx="10066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Cambria" pitchFamily="18" charset="0"/>
              </a:rPr>
              <a:t>So </a:t>
            </a:r>
            <a:r>
              <a:rPr lang="en-US" sz="3200" dirty="0" err="1" smtClean="0">
                <a:latin typeface="Cambria" pitchFamily="18" charset="0"/>
              </a:rPr>
              <a:t>sánh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hai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câu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tiết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tấu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trong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bài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đọc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nhạc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số</a:t>
            </a:r>
            <a:r>
              <a:rPr lang="en-US" sz="3200" dirty="0" smtClean="0">
                <a:latin typeface="Cambria" pitchFamily="18" charset="0"/>
              </a:rPr>
              <a:t> 4.</a:t>
            </a:r>
            <a:endParaRPr lang="vi-VN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BBF145-3852-4890-BA4F-1AE126E58D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4293096"/>
            <a:ext cx="561266" cy="743222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80175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1976201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48" y="2400668"/>
            <a:ext cx="11230476" cy="3624086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:a16="http://schemas.microsoft.com/office/drawing/2014/main" xmlns="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438903" y="379264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8" t="1705" r="10833" b="82305"/>
          <a:stretch/>
        </p:blipFill>
        <p:spPr bwMode="auto">
          <a:xfrm>
            <a:off x="695400" y="1393736"/>
            <a:ext cx="8208911" cy="100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9" t="21354" r="34258" b="50034"/>
          <a:stretch/>
        </p:blipFill>
        <p:spPr bwMode="auto">
          <a:xfrm>
            <a:off x="885920" y="2636912"/>
            <a:ext cx="1046666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14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423" y="1243762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="" xmlns:a16="http://schemas.microsoft.com/office/drawing/2014/main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E071694-E18D-F233-2063-798CBF7CF4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050" y="3724946"/>
            <a:ext cx="3505012" cy="235400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879" y="3988647"/>
            <a:ext cx="2519872" cy="124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E50A5DA-D68F-3123-ECE4-F1A56F71FF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3" y="3298940"/>
            <a:ext cx="3528391" cy="8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582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48" y="1209950"/>
            <a:ext cx="11230476" cy="482800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r="43646" b="69982"/>
          <a:stretch/>
        </p:blipFill>
        <p:spPr bwMode="auto">
          <a:xfrm>
            <a:off x="482148" y="404664"/>
            <a:ext cx="5005187" cy="68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6096000" y="1556792"/>
            <a:ext cx="51125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latin typeface="Cambria" pitchFamily="18" charset="0"/>
              </a:rPr>
              <a:t>Nhịp</a:t>
            </a:r>
            <a:r>
              <a:rPr lang="en-US" sz="2400" b="1" dirty="0" smtClean="0">
                <a:latin typeface="Cambria" pitchFamily="18" charset="0"/>
              </a:rPr>
              <a:t> 2/4 </a:t>
            </a:r>
            <a:r>
              <a:rPr lang="en-US" sz="2400" dirty="0" err="1" smtClean="0">
                <a:latin typeface="Cambria" pitchFamily="18" charset="0"/>
              </a:rPr>
              <a:t>có</a:t>
            </a:r>
            <a:r>
              <a:rPr lang="en-US" sz="2400" dirty="0" smtClean="0">
                <a:latin typeface="Cambria" pitchFamily="18" charset="0"/>
              </a:rPr>
              <a:t> 2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trong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một</a:t>
            </a:r>
            <a:r>
              <a:rPr lang="en-US" sz="2400" dirty="0" smtClean="0">
                <a:latin typeface="Cambria" pitchFamily="18" charset="0"/>
              </a:rPr>
              <a:t> ô </a:t>
            </a:r>
            <a:r>
              <a:rPr lang="en-US" sz="2400" dirty="0" err="1" smtClean="0">
                <a:latin typeface="Cambria" pitchFamily="18" charset="0"/>
              </a:rPr>
              <a:t>nhịp</a:t>
            </a:r>
            <a:r>
              <a:rPr lang="en-US" sz="2400" dirty="0" smtClean="0">
                <a:latin typeface="Cambria" pitchFamily="18" charset="0"/>
              </a:rPr>
              <a:t>. </a:t>
            </a:r>
            <a:r>
              <a:rPr lang="en-US" sz="2400" dirty="0" err="1" smtClean="0">
                <a:latin typeface="Cambria" pitchFamily="18" charset="0"/>
              </a:rPr>
              <a:t>Giá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trị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trường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độ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của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một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bằng</a:t>
            </a:r>
            <a:r>
              <a:rPr lang="en-US" sz="2400" dirty="0" smtClean="0">
                <a:latin typeface="Cambria" pitchFamily="18" charset="0"/>
              </a:rPr>
              <a:t> 1 </a:t>
            </a:r>
            <a:r>
              <a:rPr lang="en-US" sz="2400" dirty="0" err="1" smtClean="0">
                <a:latin typeface="Cambria" pitchFamily="18" charset="0"/>
              </a:rPr>
              <a:t>nốt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đen</a:t>
            </a:r>
            <a:r>
              <a:rPr lang="en-US" sz="2400" dirty="0" smtClean="0">
                <a:latin typeface="Cambria" pitchFamily="18" charset="0"/>
              </a:rPr>
              <a:t>.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thứ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nhất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là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mạnh</a:t>
            </a:r>
            <a:r>
              <a:rPr lang="en-US" sz="2400" dirty="0" smtClean="0">
                <a:latin typeface="Cambria" pitchFamily="18" charset="0"/>
              </a:rPr>
              <a:t>;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thứ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hai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nhẹ</a:t>
            </a:r>
            <a:r>
              <a:rPr lang="en-US" sz="2400" dirty="0" smtClean="0">
                <a:latin typeface="Cambria" pitchFamily="18" charset="0"/>
              </a:rPr>
              <a:t>. </a:t>
            </a:r>
            <a:r>
              <a:rPr lang="en-US" sz="2400" dirty="0" err="1" smtClean="0">
                <a:latin typeface="Cambria" pitchFamily="18" charset="0"/>
              </a:rPr>
              <a:t>Tính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chất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âm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nhạc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trong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sáng</a:t>
            </a:r>
            <a:r>
              <a:rPr lang="en-US" sz="2400" dirty="0" smtClean="0">
                <a:latin typeface="Cambria" pitchFamily="18" charset="0"/>
              </a:rPr>
              <a:t>.</a:t>
            </a:r>
            <a:endParaRPr lang="vi-VN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6113344" y="3722256"/>
            <a:ext cx="51125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latin typeface="Cambria" pitchFamily="18" charset="0"/>
              </a:rPr>
              <a:t>Nhịp</a:t>
            </a:r>
            <a:r>
              <a:rPr lang="en-US" sz="2400" b="1" dirty="0" smtClean="0">
                <a:latin typeface="Cambria" pitchFamily="18" charset="0"/>
              </a:rPr>
              <a:t> 3/4 </a:t>
            </a:r>
            <a:r>
              <a:rPr lang="en-US" sz="2400" dirty="0" err="1" smtClean="0">
                <a:latin typeface="Cambria" pitchFamily="18" charset="0"/>
              </a:rPr>
              <a:t>có</a:t>
            </a:r>
            <a:r>
              <a:rPr lang="en-US" sz="2400" dirty="0" smtClean="0">
                <a:latin typeface="Cambria" pitchFamily="18" charset="0"/>
              </a:rPr>
              <a:t> 3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trong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một</a:t>
            </a:r>
            <a:r>
              <a:rPr lang="en-US" sz="2400" dirty="0" smtClean="0">
                <a:latin typeface="Cambria" pitchFamily="18" charset="0"/>
              </a:rPr>
              <a:t> ô </a:t>
            </a:r>
            <a:r>
              <a:rPr lang="en-US" sz="2400" dirty="0" err="1" smtClean="0">
                <a:latin typeface="Cambria" pitchFamily="18" charset="0"/>
              </a:rPr>
              <a:t>nhịp</a:t>
            </a:r>
            <a:r>
              <a:rPr lang="en-US" sz="2400" dirty="0" smtClean="0">
                <a:latin typeface="Cambria" pitchFamily="18" charset="0"/>
              </a:rPr>
              <a:t>. </a:t>
            </a:r>
            <a:r>
              <a:rPr lang="en-US" sz="2400" dirty="0" err="1" smtClean="0">
                <a:latin typeface="Cambria" pitchFamily="18" charset="0"/>
              </a:rPr>
              <a:t>Giá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trị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trường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độ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của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một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bằng</a:t>
            </a:r>
            <a:r>
              <a:rPr lang="en-US" sz="2400" dirty="0" smtClean="0">
                <a:latin typeface="Cambria" pitchFamily="18" charset="0"/>
              </a:rPr>
              <a:t> 1 </a:t>
            </a:r>
            <a:r>
              <a:rPr lang="en-US" sz="2400" dirty="0" err="1" smtClean="0">
                <a:latin typeface="Cambria" pitchFamily="18" charset="0"/>
              </a:rPr>
              <a:t>nốt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đen</a:t>
            </a:r>
            <a:r>
              <a:rPr lang="en-US" sz="2400" dirty="0" smtClean="0">
                <a:latin typeface="Cambria" pitchFamily="18" charset="0"/>
              </a:rPr>
              <a:t>.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thứ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nhất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là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mạnh</a:t>
            </a:r>
            <a:r>
              <a:rPr lang="en-US" sz="2400" dirty="0" smtClean="0">
                <a:latin typeface="Cambria" pitchFamily="18" charset="0"/>
              </a:rPr>
              <a:t>;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thứ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hai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và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ba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nhẹ</a:t>
            </a:r>
            <a:r>
              <a:rPr lang="en-US" sz="2400" dirty="0" smtClean="0">
                <a:latin typeface="Cambria" pitchFamily="18" charset="0"/>
              </a:rPr>
              <a:t>. </a:t>
            </a:r>
            <a:r>
              <a:rPr lang="en-US" sz="2400" dirty="0" err="1" smtClean="0">
                <a:latin typeface="Cambria" pitchFamily="18" charset="0"/>
              </a:rPr>
              <a:t>Tính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chất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âm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nhạc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uyển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chuyển</a:t>
            </a:r>
            <a:r>
              <a:rPr lang="en-US" sz="2400" dirty="0" smtClean="0">
                <a:latin typeface="Cambria" pitchFamily="18" charset="0"/>
              </a:rPr>
              <a:t>.</a:t>
            </a:r>
            <a:endParaRPr lang="vi-VN" sz="4800" dirty="0"/>
          </a:p>
        </p:txBody>
      </p:sp>
    </p:spTree>
    <p:extLst>
      <p:ext uri="{BB962C8B-B14F-4D97-AF65-F5344CB8AC3E}">
        <p14:creationId xmlns:p14="http://schemas.microsoft.com/office/powerpoint/2010/main" val="382508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48" y="1196752"/>
            <a:ext cx="11230476" cy="4841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678056" y="1580351"/>
            <a:ext cx="51125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latin typeface="Cambria" pitchFamily="18" charset="0"/>
              </a:rPr>
              <a:t>Nhịp</a:t>
            </a:r>
            <a:r>
              <a:rPr lang="en-US" sz="2400" b="1" dirty="0" smtClean="0">
                <a:latin typeface="Cambria" pitchFamily="18" charset="0"/>
              </a:rPr>
              <a:t> 2/4 </a:t>
            </a:r>
            <a:r>
              <a:rPr lang="en-US" sz="2400" dirty="0" err="1" smtClean="0">
                <a:latin typeface="Cambria" pitchFamily="18" charset="0"/>
              </a:rPr>
              <a:t>có</a:t>
            </a:r>
            <a:r>
              <a:rPr lang="en-US" sz="2400" dirty="0" smtClean="0">
                <a:latin typeface="Cambria" pitchFamily="18" charset="0"/>
              </a:rPr>
              <a:t> 2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trong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một</a:t>
            </a:r>
            <a:r>
              <a:rPr lang="en-US" sz="2400" dirty="0" smtClean="0">
                <a:latin typeface="Cambria" pitchFamily="18" charset="0"/>
              </a:rPr>
              <a:t> ô </a:t>
            </a:r>
            <a:r>
              <a:rPr lang="en-US" sz="2400" dirty="0" err="1" smtClean="0">
                <a:latin typeface="Cambria" pitchFamily="18" charset="0"/>
              </a:rPr>
              <a:t>nhịp</a:t>
            </a:r>
            <a:r>
              <a:rPr lang="en-US" sz="2400" dirty="0" smtClean="0">
                <a:latin typeface="Cambria" pitchFamily="18" charset="0"/>
              </a:rPr>
              <a:t>. </a:t>
            </a:r>
            <a:r>
              <a:rPr lang="en-US" sz="2400" dirty="0" err="1" smtClean="0">
                <a:latin typeface="Cambria" pitchFamily="18" charset="0"/>
              </a:rPr>
              <a:t>Giá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trị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trường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độ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của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một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bằng</a:t>
            </a:r>
            <a:r>
              <a:rPr lang="en-US" sz="2400" dirty="0" smtClean="0">
                <a:latin typeface="Cambria" pitchFamily="18" charset="0"/>
              </a:rPr>
              <a:t> 1 </a:t>
            </a:r>
            <a:r>
              <a:rPr lang="en-US" sz="2400" dirty="0" err="1" smtClean="0">
                <a:latin typeface="Cambria" pitchFamily="18" charset="0"/>
              </a:rPr>
              <a:t>nốt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đen</a:t>
            </a:r>
            <a:r>
              <a:rPr lang="en-US" sz="2400" dirty="0" smtClean="0">
                <a:latin typeface="Cambria" pitchFamily="18" charset="0"/>
              </a:rPr>
              <a:t>.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thứ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nhất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là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mạnh</a:t>
            </a:r>
            <a:r>
              <a:rPr lang="en-US" sz="2400" dirty="0" smtClean="0">
                <a:latin typeface="Cambria" pitchFamily="18" charset="0"/>
              </a:rPr>
              <a:t>;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thứ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hai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nhẹ</a:t>
            </a:r>
            <a:r>
              <a:rPr lang="en-US" sz="2400" dirty="0" smtClean="0">
                <a:latin typeface="Cambria" pitchFamily="18" charset="0"/>
              </a:rPr>
              <a:t>. </a:t>
            </a:r>
            <a:r>
              <a:rPr lang="en-US" sz="2400" dirty="0" err="1" smtClean="0">
                <a:latin typeface="Cambria" pitchFamily="18" charset="0"/>
              </a:rPr>
              <a:t>Tính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chất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âm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nhạc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trong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sáng</a:t>
            </a:r>
            <a:r>
              <a:rPr lang="en-US" sz="2400" dirty="0" smtClean="0">
                <a:latin typeface="Cambria" pitchFamily="18" charset="0"/>
              </a:rPr>
              <a:t>.</a:t>
            </a:r>
            <a:endParaRPr lang="vi-VN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695400" y="3745815"/>
            <a:ext cx="51125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latin typeface="Cambria" pitchFamily="18" charset="0"/>
              </a:rPr>
              <a:t>Nhịp</a:t>
            </a:r>
            <a:r>
              <a:rPr lang="en-US" sz="2400" b="1" dirty="0" smtClean="0">
                <a:latin typeface="Cambria" pitchFamily="18" charset="0"/>
              </a:rPr>
              <a:t> 3/4 </a:t>
            </a:r>
            <a:r>
              <a:rPr lang="en-US" sz="2400" dirty="0" err="1" smtClean="0">
                <a:latin typeface="Cambria" pitchFamily="18" charset="0"/>
              </a:rPr>
              <a:t>có</a:t>
            </a:r>
            <a:r>
              <a:rPr lang="en-US" sz="2400" dirty="0" smtClean="0">
                <a:latin typeface="Cambria" pitchFamily="18" charset="0"/>
              </a:rPr>
              <a:t> 3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trong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một</a:t>
            </a:r>
            <a:r>
              <a:rPr lang="en-US" sz="2400" dirty="0" smtClean="0">
                <a:latin typeface="Cambria" pitchFamily="18" charset="0"/>
              </a:rPr>
              <a:t> ô </a:t>
            </a:r>
            <a:r>
              <a:rPr lang="en-US" sz="2400" dirty="0" err="1" smtClean="0">
                <a:latin typeface="Cambria" pitchFamily="18" charset="0"/>
              </a:rPr>
              <a:t>nhịp</a:t>
            </a:r>
            <a:r>
              <a:rPr lang="en-US" sz="2400" dirty="0" smtClean="0">
                <a:latin typeface="Cambria" pitchFamily="18" charset="0"/>
              </a:rPr>
              <a:t>. </a:t>
            </a:r>
            <a:r>
              <a:rPr lang="en-US" sz="2400" dirty="0" err="1" smtClean="0">
                <a:latin typeface="Cambria" pitchFamily="18" charset="0"/>
              </a:rPr>
              <a:t>Giá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trị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trường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độ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của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một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bằng</a:t>
            </a:r>
            <a:r>
              <a:rPr lang="en-US" sz="2400" dirty="0" smtClean="0">
                <a:latin typeface="Cambria" pitchFamily="18" charset="0"/>
              </a:rPr>
              <a:t> 1 </a:t>
            </a:r>
            <a:r>
              <a:rPr lang="en-US" sz="2400" dirty="0" err="1" smtClean="0">
                <a:latin typeface="Cambria" pitchFamily="18" charset="0"/>
              </a:rPr>
              <a:t>nốt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đen</a:t>
            </a:r>
            <a:r>
              <a:rPr lang="en-US" sz="2400" dirty="0" smtClean="0">
                <a:latin typeface="Cambria" pitchFamily="18" charset="0"/>
              </a:rPr>
              <a:t>.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thứ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nhất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là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mạnh</a:t>
            </a:r>
            <a:r>
              <a:rPr lang="en-US" sz="2400" dirty="0" smtClean="0">
                <a:latin typeface="Cambria" pitchFamily="18" charset="0"/>
              </a:rPr>
              <a:t>; </a:t>
            </a:r>
            <a:r>
              <a:rPr lang="en-US" sz="2400" dirty="0" err="1" smtClean="0">
                <a:latin typeface="Cambria" pitchFamily="18" charset="0"/>
              </a:rPr>
              <a:t>phách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thứ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hai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và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ba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nhẹ</a:t>
            </a:r>
            <a:r>
              <a:rPr lang="en-US" sz="2400" dirty="0" smtClean="0">
                <a:latin typeface="Cambria" pitchFamily="18" charset="0"/>
              </a:rPr>
              <a:t>. </a:t>
            </a:r>
            <a:r>
              <a:rPr lang="en-US" sz="2400" dirty="0" err="1" smtClean="0">
                <a:latin typeface="Cambria" pitchFamily="18" charset="0"/>
              </a:rPr>
              <a:t>Tính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chất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âm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nhạc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uyển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chuyển</a:t>
            </a:r>
            <a:r>
              <a:rPr lang="en-US" sz="2400" dirty="0" smtClean="0">
                <a:latin typeface="Cambria" pitchFamily="18" charset="0"/>
              </a:rPr>
              <a:t>.</a:t>
            </a:r>
            <a:endParaRPr lang="vi-VN" sz="48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" t="16717" b="22278"/>
          <a:stretch/>
        </p:blipFill>
        <p:spPr bwMode="auto">
          <a:xfrm>
            <a:off x="482148" y="404664"/>
            <a:ext cx="8870657" cy="70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17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="" xmlns:a16="http://schemas.microsoft.com/office/drawing/2014/main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E071694-E18D-F233-2063-798CBF7CF4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050" y="3724946"/>
            <a:ext cx="3505012" cy="23540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B53E5F2-6493-E1F2-CA8D-6745824F66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58" y="3068960"/>
            <a:ext cx="2371129" cy="120416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90" r="41915" b="78727"/>
          <a:stretch/>
        </p:blipFill>
        <p:spPr bwMode="auto">
          <a:xfrm>
            <a:off x="4855452" y="4005064"/>
            <a:ext cx="2880320" cy="116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7433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1" y="1323240"/>
            <a:ext cx="10684889" cy="376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D465ABB-F000-4542-08ED-F6D76BACF2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505" y="330573"/>
            <a:ext cx="2404393" cy="19992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F050139-684E-98DE-702B-621E77094F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5" y="826079"/>
            <a:ext cx="2214735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26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5720" y="2967335"/>
            <a:ext cx="5112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mbria" pitchFamily="18" charset="0"/>
              </a:rPr>
              <a:t>ĐỌC NHẠC</a:t>
            </a:r>
          </a:p>
          <a:p>
            <a:pPr algn="ctr"/>
            <a:r>
              <a:rPr lang="en-US" sz="4800" b="1" dirty="0">
                <a:latin typeface="Cambria" pitchFamily="18" charset="0"/>
              </a:rPr>
              <a:t>THEO NHẠC ĐỆM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19550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ĐỌC NHẠC</a:t>
            </a:r>
          </a:p>
          <a:p>
            <a:pPr algn="ctr"/>
            <a:r>
              <a:rPr lang="en-US" sz="4400" b="1" dirty="0">
                <a:latin typeface="Cambria" pitchFamily="18" charset="0"/>
              </a:rPr>
              <a:t>KẾT HỢP GÕ ĐỆM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46723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12675</TotalTime>
  <Words>196</Words>
  <Application>Microsoft Office PowerPoint</Application>
  <PresentationFormat>Custom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697</cp:revision>
  <dcterms:created xsi:type="dcterms:W3CDTF">2010-04-30T18:19:48Z</dcterms:created>
  <dcterms:modified xsi:type="dcterms:W3CDTF">2026-03-18T00:04:08Z</dcterms:modified>
</cp:coreProperties>
</file>