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631" r:id="rId2"/>
    <p:sldId id="563" r:id="rId3"/>
    <p:sldId id="632" r:id="rId4"/>
    <p:sldId id="633" r:id="rId5"/>
    <p:sldId id="634" r:id="rId6"/>
    <p:sldId id="635" r:id="rId7"/>
    <p:sldId id="585" r:id="rId8"/>
    <p:sldId id="587" r:id="rId9"/>
    <p:sldId id="595" r:id="rId10"/>
    <p:sldId id="596" r:id="rId11"/>
    <p:sldId id="597" r:id="rId12"/>
    <p:sldId id="600" r:id="rId13"/>
    <p:sldId id="601" r:id="rId14"/>
    <p:sldId id="603" r:id="rId15"/>
    <p:sldId id="604" r:id="rId16"/>
    <p:sldId id="606" r:id="rId17"/>
    <p:sldId id="607" r:id="rId18"/>
    <p:sldId id="609" r:id="rId19"/>
    <p:sldId id="61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>
        <p:scale>
          <a:sx n="50" d="100"/>
          <a:sy n="50" d="100"/>
        </p:scale>
        <p:origin x="-1200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microsoft.com/office/2007/relationships/hdphoto" Target="../media/hdphoto14.wdp"/><Relationship Id="rId4" Type="http://schemas.microsoft.com/office/2007/relationships/hdphoto" Target="../media/hdphoto13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microsoft.com/office/2007/relationships/hdphoto" Target="../media/hdphoto14.wdp"/><Relationship Id="rId4" Type="http://schemas.microsoft.com/office/2007/relationships/hdphoto" Target="../media/hdphoto13.wdp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5428311" y="-171400"/>
            <a:ext cx="6763687" cy="22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8682464" y="3416875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23B4E3-B59E-C9DC-DC69-FBEB5FCB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231884"/>
            <a:ext cx="8928992" cy="5096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628ECF-D60C-0DFF-A15E-14E4C77D8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140" y="211500"/>
            <a:ext cx="4445148" cy="6116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3A89C8-7F8E-952B-887D-38B02D01A4F9}"/>
              </a:ext>
            </a:extLst>
          </p:cNvPr>
          <p:cNvSpPr txBox="1"/>
          <p:nvPr/>
        </p:nvSpPr>
        <p:spPr>
          <a:xfrm>
            <a:off x="8633556" y="908720"/>
            <a:ext cx="2400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Cambria" pitchFamily="18" charset="0"/>
              </a:rPr>
              <a:t>Giới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</a:rPr>
              <a:t>thiệu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11535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94491"/>
            <a:ext cx="1127834" cy="6739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11155" y="368436"/>
            <a:ext cx="6038747" cy="5834166"/>
            <a:chOff x="5611155" y="368436"/>
            <a:chExt cx="6038747" cy="583416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0" r="36567" b="59503"/>
            <a:stretch/>
          </p:blipFill>
          <p:spPr bwMode="auto">
            <a:xfrm>
              <a:off x="7103510" y="368436"/>
              <a:ext cx="3572789" cy="526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155" y="894454"/>
              <a:ext cx="6038747" cy="5308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72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86664"/>
            <a:ext cx="11233248" cy="394823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36567" b="59503"/>
          <a:stretch/>
        </p:blipFill>
        <p:spPr bwMode="auto">
          <a:xfrm>
            <a:off x="4464857" y="1148765"/>
            <a:ext cx="3431343" cy="48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5551" y="2320146"/>
            <a:ext cx="10675194" cy="3269093"/>
            <a:chOff x="705551" y="2320146"/>
            <a:chExt cx="10675194" cy="326909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5" b="51746"/>
            <a:stretch/>
          </p:blipFill>
          <p:spPr bwMode="auto">
            <a:xfrm>
              <a:off x="705551" y="2320146"/>
              <a:ext cx="10675194" cy="32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442536" y="3777931"/>
              <a:ext cx="87849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68408" y="5085183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60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40768"/>
            <a:ext cx="11233248" cy="469413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36567" b="59503"/>
          <a:stretch/>
        </p:blipFill>
        <p:spPr bwMode="auto">
          <a:xfrm>
            <a:off x="4412941" y="629817"/>
            <a:ext cx="3431343" cy="48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23044" y="1574717"/>
            <a:ext cx="8033396" cy="4162307"/>
            <a:chOff x="705551" y="2320146"/>
            <a:chExt cx="10675194" cy="579505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64" b="4150"/>
            <a:stretch/>
          </p:blipFill>
          <p:spPr bwMode="auto">
            <a:xfrm>
              <a:off x="705551" y="2320146"/>
              <a:ext cx="10675194" cy="5760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587583" y="3674141"/>
              <a:ext cx="913608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55317" y="7611145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87583" y="3272236"/>
              <a:ext cx="7759003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90621" y="5610542"/>
              <a:ext cx="9689429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35252" y="4509119"/>
            <a:ext cx="122516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401822" y="1547004"/>
            <a:ext cx="1157579" cy="14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9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2028445"/>
            <a:ext cx="11233248" cy="3948234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36567" b="59503"/>
          <a:stretch/>
        </p:blipFill>
        <p:spPr bwMode="auto">
          <a:xfrm>
            <a:off x="4511824" y="1196752"/>
            <a:ext cx="3431343" cy="48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984068" y="2476072"/>
            <a:ext cx="10305868" cy="3173810"/>
            <a:chOff x="705551" y="2460203"/>
            <a:chExt cx="10675194" cy="367884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81" b="47314"/>
            <a:stretch/>
          </p:blipFill>
          <p:spPr bwMode="auto">
            <a:xfrm>
              <a:off x="705551" y="2460203"/>
              <a:ext cx="10675194" cy="367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442535" y="3481299"/>
              <a:ext cx="8784976" cy="353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58212" y="5377204"/>
              <a:ext cx="9516063" cy="31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9768408" y="5308481"/>
            <a:ext cx="1281519" cy="27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2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5" y="1339252"/>
            <a:ext cx="11233248" cy="469564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36567" b="59503"/>
          <a:stretch/>
        </p:blipFill>
        <p:spPr bwMode="auto">
          <a:xfrm>
            <a:off x="4511823" y="629817"/>
            <a:ext cx="3431343" cy="48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19536" y="1556792"/>
            <a:ext cx="8280920" cy="4349173"/>
            <a:chOff x="705551" y="2460202"/>
            <a:chExt cx="10675194" cy="62998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07" b="-946"/>
            <a:stretch/>
          </p:blipFill>
          <p:spPr bwMode="auto">
            <a:xfrm>
              <a:off x="705551" y="2460202"/>
              <a:ext cx="10675194" cy="629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169690" y="3475660"/>
              <a:ext cx="9769298" cy="331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58212" y="5441590"/>
              <a:ext cx="9516062" cy="31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4912" y="3807642"/>
              <a:ext cx="8226450" cy="425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1044" y="7884073"/>
              <a:ext cx="7466180" cy="31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35252" y="4509119"/>
            <a:ext cx="122516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401822" y="1547004"/>
            <a:ext cx="1157579" cy="14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95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611155" y="368436"/>
            <a:ext cx="6038747" cy="5834166"/>
            <a:chOff x="5611155" y="368436"/>
            <a:chExt cx="6038747" cy="583416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0" r="36567" b="59503"/>
            <a:stretch/>
          </p:blipFill>
          <p:spPr bwMode="auto">
            <a:xfrm>
              <a:off x="7103510" y="368436"/>
              <a:ext cx="3572789" cy="526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155" y="894454"/>
              <a:ext cx="6038747" cy="5308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94491"/>
            <a:ext cx="1127834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2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2766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49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053930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149080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Nêu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khi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Đất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nước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tươi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đẹp</a:t>
            </a:r>
            <a:r>
              <a:rPr lang="en-US" sz="3200" i="1" dirty="0" smtClean="0">
                <a:latin typeface="Cambria" pitchFamily="18" charset="0"/>
              </a:rPr>
              <a:t> </a:t>
            </a:r>
            <a:r>
              <a:rPr lang="en-US" sz="3200" i="1" dirty="0" err="1" smtClean="0">
                <a:latin typeface="Cambria" pitchFamily="18" charset="0"/>
              </a:rPr>
              <a:t>sao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i="1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424825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0842" y="1373105"/>
            <a:ext cx="5476179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6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Trò chơi: </a:t>
            </a:r>
            <a:r>
              <a:rPr lang="vi-VN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 ai tinh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vi-VN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808" y="2492896"/>
            <a:ext cx="71287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GV đàn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nốt Đô -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Son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HS nghe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 định tên nốt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đọc theo.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1" y="1323240"/>
            <a:ext cx="10684889" cy="37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3939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1" y="1323240"/>
            <a:ext cx="10684889" cy="376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572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3113673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ĐỌC </a:t>
            </a:r>
            <a:r>
              <a:rPr lang="en-US" sz="4000" b="1" dirty="0" smtClean="0">
                <a:latin typeface="Cambria" pitchFamily="18" charset="0"/>
              </a:rPr>
              <a:t>NHẠC KẾT HỢP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BODY PERCUSSION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449706" y="3092767"/>
            <a:ext cx="5436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itchFamily="18" charset="0"/>
              </a:rPr>
              <a:t>ĐỌC </a:t>
            </a:r>
            <a:r>
              <a:rPr lang="en-US" sz="3600" b="1" dirty="0" smtClean="0">
                <a:latin typeface="Cambria" pitchFamily="18" charset="0"/>
              </a:rPr>
              <a:t>NHẠC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NỐI TIẾP THEO NHÓM</a:t>
            </a:r>
            <a:endParaRPr lang="vi-VN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8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9902150" y="3041518"/>
            <a:ext cx="1656184" cy="20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36567" b="59503"/>
          <a:stretch/>
        </p:blipFill>
        <p:spPr bwMode="auto">
          <a:xfrm>
            <a:off x="3287688" y="3944040"/>
            <a:ext cx="5844611" cy="8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37" t="62761"/>
          <a:stretch/>
        </p:blipFill>
        <p:spPr bwMode="auto">
          <a:xfrm>
            <a:off x="6960096" y="4992815"/>
            <a:ext cx="3653314" cy="9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Trang trí cây dừa png | PNGEg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8793" y1="91985" x2="88793" y2="91985"/>
                        <a14:foregroundMark x1="95977" y1="93893" x2="95977" y2="93893"/>
                        <a14:foregroundMark x1="45402" y1="51527" x2="45402" y2="5152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75" y="4210884"/>
            <a:ext cx="3078549" cy="25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42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9589</TotalTime>
  <Words>92</Words>
  <Application>Microsoft Office PowerPoint</Application>
  <PresentationFormat>Custom</PresentationFormat>
  <Paragraphs>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710</cp:revision>
  <dcterms:created xsi:type="dcterms:W3CDTF">2010-04-30T18:19:48Z</dcterms:created>
  <dcterms:modified xsi:type="dcterms:W3CDTF">2026-03-31T08:52:49Z</dcterms:modified>
</cp:coreProperties>
</file>