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640" r:id="rId2"/>
    <p:sldId id="563" r:id="rId3"/>
    <p:sldId id="595" r:id="rId4"/>
    <p:sldId id="641" r:id="rId5"/>
    <p:sldId id="642" r:id="rId6"/>
    <p:sldId id="644" r:id="rId7"/>
    <p:sldId id="632" r:id="rId8"/>
    <p:sldId id="646" r:id="rId9"/>
    <p:sldId id="609" r:id="rId10"/>
    <p:sldId id="648" r:id="rId11"/>
    <p:sldId id="649" r:id="rId12"/>
    <p:sldId id="653" r:id="rId13"/>
    <p:sldId id="650" r:id="rId14"/>
    <p:sldId id="654" r:id="rId15"/>
    <p:sldId id="655" r:id="rId16"/>
    <p:sldId id="657" r:id="rId17"/>
    <p:sldId id="662" r:id="rId18"/>
    <p:sldId id="659" r:id="rId19"/>
    <p:sldId id="66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4660"/>
  </p:normalViewPr>
  <p:slideViewPr>
    <p:cSldViewPr>
      <p:cViewPr>
        <p:scale>
          <a:sx n="50" d="100"/>
          <a:sy n="50" d="100"/>
        </p:scale>
        <p:origin x="-1200" y="-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9.wdp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5.wdp"/><Relationship Id="rId9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95" l="0" r="96604">
                        <a14:backgroundMark x1="52994" y1="26301" x2="52994" y2="26301"/>
                        <a14:backgroundMark x1="52368" y1="25205" x2="52368" y2="25205"/>
                        <a14:backgroundMark x1="50492" y1="26575" x2="50492" y2="26575"/>
                        <a14:backgroundMark x1="62288" y1="81918" x2="62288" y2="81918"/>
                        <a14:backgroundMark x1="58088" y1="73699" x2="58088" y2="73699"/>
                        <a14:backgroundMark x1="80161" y1="78082" x2="80161" y2="78082"/>
                        <a14:backgroundMark x1="85255" y1="89863" x2="85255" y2="89863"/>
                        <a14:backgroundMark x1="89991" y1="87945" x2="89991" y2="87945"/>
                        <a14:backgroundMark x1="93387" y1="60000" x2="93387" y2="60000"/>
                        <a14:backgroundMark x1="93476" y1="41370" x2="93476" y2="41370"/>
                        <a14:backgroundMark x1="63271" y1="22192" x2="63271" y2="22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04"/>
          <a:stretch/>
        </p:blipFill>
        <p:spPr bwMode="auto">
          <a:xfrm>
            <a:off x="5428312" y="-19007"/>
            <a:ext cx="6763687" cy="227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537092" y="1596412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="" xmlns:a16="http://schemas.microsoft.com/office/drawing/2014/main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C3CC8B-FE37-7351-0698-5DAE9D0E6E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108779"/>
            <a:ext cx="3251497" cy="10888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077072"/>
            <a:ext cx="9073652" cy="93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3882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489886" y="1340768"/>
            <a:ext cx="11161240" cy="4680521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886" b="90179"/>
          <a:stretch/>
        </p:blipFill>
        <p:spPr bwMode="auto">
          <a:xfrm>
            <a:off x="450412" y="361531"/>
            <a:ext cx="3984075" cy="7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77" t="8549" b="85667"/>
          <a:stretch/>
        </p:blipFill>
        <p:spPr bwMode="auto">
          <a:xfrm>
            <a:off x="1039980" y="935509"/>
            <a:ext cx="8368388" cy="40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99656" y="1673587"/>
            <a:ext cx="792088" cy="315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12991" y="2132856"/>
            <a:ext cx="792088" cy="315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38753" y="2636912"/>
            <a:ext cx="792088" cy="315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68208" y="2204864"/>
            <a:ext cx="792088" cy="315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80176" y="3121147"/>
            <a:ext cx="1080120" cy="315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968208" y="3681028"/>
            <a:ext cx="1080120" cy="315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968208" y="4293096"/>
            <a:ext cx="1080120" cy="315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1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489886" y="1310145"/>
            <a:ext cx="11161240" cy="4855159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1" t="946" r="58886" b="91460"/>
          <a:stretch/>
        </p:blipFill>
        <p:spPr bwMode="auto">
          <a:xfrm>
            <a:off x="472167" y="371629"/>
            <a:ext cx="3679618" cy="53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77" t="8549" b="85667"/>
          <a:stretch/>
        </p:blipFill>
        <p:spPr bwMode="auto">
          <a:xfrm>
            <a:off x="1039980" y="866386"/>
            <a:ext cx="8368388" cy="40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1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BFBCFB-ABCE-AB31-34CA-7A81C745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6CC1F83-20F8-EB14-51EB-55035BDCB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"/>
          <a:stretch/>
        </p:blipFill>
        <p:spPr>
          <a:xfrm>
            <a:off x="489886" y="1340768"/>
            <a:ext cx="11161240" cy="468052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9" y="428547"/>
            <a:ext cx="8056009" cy="77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3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6" y="3195516"/>
            <a:ext cx="2471564" cy="102557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9471" r="28684" b="18037"/>
          <a:stretch/>
        </p:blipFill>
        <p:spPr bwMode="auto">
          <a:xfrm>
            <a:off x="4079776" y="3756313"/>
            <a:ext cx="4188325" cy="114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65" t="80223"/>
          <a:stretch/>
        </p:blipFill>
        <p:spPr bwMode="auto">
          <a:xfrm>
            <a:off x="7536160" y="5085184"/>
            <a:ext cx="320431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9178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3" y="2348880"/>
            <a:ext cx="5961757" cy="3712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3792" y="548679"/>
            <a:ext cx="2376264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3" y="315196"/>
            <a:ext cx="2471564" cy="102557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9471" r="28684" b="18037"/>
          <a:stretch/>
        </p:blipFill>
        <p:spPr bwMode="auto">
          <a:xfrm>
            <a:off x="4652244" y="457962"/>
            <a:ext cx="3204356" cy="87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68" b="69954"/>
          <a:stretch/>
        </p:blipFill>
        <p:spPr bwMode="auto">
          <a:xfrm>
            <a:off x="430466" y="1484784"/>
            <a:ext cx="7681758" cy="70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65" t="80223"/>
          <a:stretch/>
        </p:blipFill>
        <p:spPr bwMode="auto">
          <a:xfrm>
            <a:off x="7716357" y="1096824"/>
            <a:ext cx="2808312" cy="56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9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1451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KẾT HỢP GÕ ĐỆM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2040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3" y="2348880"/>
            <a:ext cx="5961757" cy="3712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3792" y="548679"/>
            <a:ext cx="2376264" cy="144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3" y="315196"/>
            <a:ext cx="2471564" cy="102557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9471" r="28684" b="18037"/>
          <a:stretch/>
        </p:blipFill>
        <p:spPr bwMode="auto">
          <a:xfrm>
            <a:off x="4652244" y="457962"/>
            <a:ext cx="3204356" cy="87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68" b="69954"/>
          <a:stretch/>
        </p:blipFill>
        <p:spPr bwMode="auto">
          <a:xfrm>
            <a:off x="430466" y="1484784"/>
            <a:ext cx="7681758" cy="70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65" t="80223"/>
          <a:stretch/>
        </p:blipFill>
        <p:spPr bwMode="auto">
          <a:xfrm>
            <a:off x="7716357" y="1096824"/>
            <a:ext cx="2808312" cy="56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345020" y="4431479"/>
            <a:ext cx="10066322" cy="653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782206" y="4269954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615807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1451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KẾT HỢP VẬN ĐỘNG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761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3140968"/>
            <a:ext cx="7539521" cy="3097472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5520" y="1411192"/>
            <a:ext cx="562115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600" b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Trò chơi: 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vi-VN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11823" y="3573017"/>
            <a:ext cx="6868921" cy="2160239"/>
            <a:chOff x="705551" y="2320146"/>
            <a:chExt cx="10675194" cy="326909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15" b="51746"/>
            <a:stretch/>
          </p:blipFill>
          <p:spPr bwMode="auto">
            <a:xfrm>
              <a:off x="705551" y="2320146"/>
              <a:ext cx="10675194" cy="3269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442536" y="3777931"/>
              <a:ext cx="878497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768408" y="5085183"/>
              <a:ext cx="1224136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4115" y="404665"/>
            <a:ext cx="2669557" cy="82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8" y="3074164"/>
            <a:ext cx="2016224" cy="1204741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70" r="36567" b="59503"/>
          <a:stretch/>
        </p:blipFill>
        <p:spPr bwMode="auto">
          <a:xfrm>
            <a:off x="3173694" y="3944040"/>
            <a:ext cx="5844611" cy="82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437" t="62761"/>
          <a:stretch/>
        </p:blipFill>
        <p:spPr bwMode="auto">
          <a:xfrm>
            <a:off x="6960096" y="4992815"/>
            <a:ext cx="3653314" cy="98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942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294491"/>
            <a:ext cx="1127834" cy="67390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11155" y="368436"/>
            <a:ext cx="6038747" cy="5834166"/>
            <a:chOff x="5611155" y="368436"/>
            <a:chExt cx="6038747" cy="5834166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0" r="36567" b="59503"/>
            <a:stretch/>
          </p:blipFill>
          <p:spPr bwMode="auto">
            <a:xfrm>
              <a:off x="7103510" y="368436"/>
              <a:ext cx="3572789" cy="526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155" y="894454"/>
              <a:ext cx="6038747" cy="5308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7336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8726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BODY PERCUSSION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26367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ambria" pitchFamily="18" charset="0"/>
              </a:rPr>
              <a:t>HÁT</a:t>
            </a:r>
          </a:p>
          <a:p>
            <a:pPr algn="ctr"/>
            <a:r>
              <a:rPr lang="en-US" sz="3600" b="1" dirty="0" smtClean="0">
                <a:latin typeface="Cambria" pitchFamily="18" charset="0"/>
              </a:rPr>
              <a:t>NỐI TIẾP – HÒA GIỌNG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38420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611155" y="368436"/>
            <a:ext cx="6038747" cy="5834166"/>
            <a:chOff x="5611155" y="368436"/>
            <a:chExt cx="6038747" cy="5834166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0" r="36567" b="59503"/>
            <a:stretch/>
          </p:blipFill>
          <p:spPr bwMode="auto">
            <a:xfrm>
              <a:off x="7103510" y="368436"/>
              <a:ext cx="3572789" cy="526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155" y="894454"/>
              <a:ext cx="6038747" cy="5308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294491"/>
            <a:ext cx="1127834" cy="6739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551384" y="1988840"/>
            <a:ext cx="44644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Nối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tiếp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:</a:t>
            </a:r>
          </a:p>
          <a:p>
            <a:pPr indent="461963" algn="just"/>
            <a:r>
              <a:rPr lang="en-US" sz="2000" b="1" dirty="0" err="1" smtClean="0">
                <a:latin typeface="Cambria" pitchFamily="18" charset="0"/>
              </a:rPr>
              <a:t>Nhóm</a:t>
            </a:r>
            <a:r>
              <a:rPr lang="en-US" sz="2000" b="1" dirty="0" smtClean="0">
                <a:latin typeface="Cambria" pitchFamily="18" charset="0"/>
              </a:rPr>
              <a:t> 1: </a:t>
            </a:r>
            <a:r>
              <a:rPr lang="en-US" sz="2000" i="1" dirty="0" err="1" smtClean="0">
                <a:latin typeface="Cambria" pitchFamily="18" charset="0"/>
              </a:rPr>
              <a:t>Đẹp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 smtClean="0">
                <a:latin typeface="Cambria" pitchFamily="18" charset="0"/>
              </a:rPr>
              <a:t>sao</a:t>
            </a:r>
            <a:r>
              <a:rPr lang="en-US" sz="2000" i="1" dirty="0" smtClean="0">
                <a:latin typeface="Cambria" pitchFamily="18" charset="0"/>
              </a:rPr>
              <a:t> … </a:t>
            </a:r>
            <a:r>
              <a:rPr lang="en-US" sz="2000" i="1" dirty="0" err="1" smtClean="0">
                <a:latin typeface="Cambria" pitchFamily="18" charset="0"/>
              </a:rPr>
              <a:t>cánh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 smtClean="0">
                <a:latin typeface="Cambria" pitchFamily="18" charset="0"/>
              </a:rPr>
              <a:t>buồm</a:t>
            </a:r>
            <a:r>
              <a:rPr lang="en-US" sz="2000" i="1" dirty="0" smtClean="0">
                <a:latin typeface="Cambria" pitchFamily="18" charset="0"/>
              </a:rPr>
              <a:t>.</a:t>
            </a:r>
          </a:p>
          <a:p>
            <a:pPr indent="461963" algn="just"/>
            <a:r>
              <a:rPr lang="en-US" sz="2000" b="1" dirty="0" err="1" smtClean="0">
                <a:latin typeface="Cambria" pitchFamily="18" charset="0"/>
              </a:rPr>
              <a:t>Nhóm</a:t>
            </a:r>
            <a:r>
              <a:rPr lang="en-US" sz="2000" b="1" dirty="0" smtClean="0">
                <a:latin typeface="Cambria" pitchFamily="18" charset="0"/>
              </a:rPr>
              <a:t> 2: </a:t>
            </a:r>
            <a:r>
              <a:rPr lang="en-US" sz="2000" i="1" dirty="0" err="1" smtClean="0">
                <a:latin typeface="Cambria" pitchFamily="18" charset="0"/>
              </a:rPr>
              <a:t>Dừa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 smtClean="0">
                <a:latin typeface="Cambria" pitchFamily="18" charset="0"/>
              </a:rPr>
              <a:t>xanh</a:t>
            </a:r>
            <a:r>
              <a:rPr lang="en-US" sz="2000" i="1" dirty="0" smtClean="0">
                <a:latin typeface="Cambria" pitchFamily="18" charset="0"/>
              </a:rPr>
              <a:t> …. </a:t>
            </a:r>
            <a:r>
              <a:rPr lang="en-US" sz="2000" i="1" dirty="0" err="1">
                <a:latin typeface="Cambria" pitchFamily="18" charset="0"/>
              </a:rPr>
              <a:t>t</a:t>
            </a:r>
            <a:r>
              <a:rPr lang="en-US" sz="2000" i="1" dirty="0" err="1" smtClean="0">
                <a:latin typeface="Cambria" pitchFamily="18" charset="0"/>
              </a:rPr>
              <a:t>uổi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 smtClean="0">
                <a:latin typeface="Cambria" pitchFamily="18" charset="0"/>
              </a:rPr>
              <a:t>thơ</a:t>
            </a:r>
            <a:r>
              <a:rPr lang="en-US" sz="2000" i="1" dirty="0" smtClean="0">
                <a:latin typeface="Cambria" pitchFamily="18" charset="0"/>
              </a:rPr>
              <a:t>.</a:t>
            </a: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Hòa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ambria" pitchFamily="18" charset="0"/>
              </a:rPr>
              <a:t>giọng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: </a:t>
            </a:r>
          </a:p>
          <a:p>
            <a:pPr indent="461963" algn="just"/>
            <a:r>
              <a:rPr lang="en-US" sz="2000" b="1" dirty="0" err="1" smtClean="0">
                <a:latin typeface="Cambria" pitchFamily="18" charset="0"/>
              </a:rPr>
              <a:t>Nhóm</a:t>
            </a:r>
            <a:r>
              <a:rPr lang="en-US" sz="2000" b="1" dirty="0" smtClean="0">
                <a:latin typeface="Cambria" pitchFamily="18" charset="0"/>
              </a:rPr>
              <a:t> 1,2: </a:t>
            </a:r>
            <a:r>
              <a:rPr lang="en-US" sz="2000" i="1" dirty="0" err="1" smtClean="0">
                <a:latin typeface="Cambria" pitchFamily="18" charset="0"/>
              </a:rPr>
              <a:t>Ngày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 smtClean="0">
                <a:latin typeface="Cambria" pitchFamily="18" charset="0"/>
              </a:rPr>
              <a:t>mai</a:t>
            </a:r>
            <a:r>
              <a:rPr lang="en-US" sz="2000" i="1" dirty="0" smtClean="0">
                <a:latin typeface="Cambria" pitchFamily="18" charset="0"/>
              </a:rPr>
              <a:t> …. </a:t>
            </a:r>
            <a:r>
              <a:rPr lang="en-US" sz="2000" i="1" dirty="0" err="1" smtClean="0">
                <a:latin typeface="Cambria" pitchFamily="18" charset="0"/>
              </a:rPr>
              <a:t>êm</a:t>
            </a: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i="1" dirty="0" err="1" smtClean="0">
                <a:latin typeface="Cambria" pitchFamily="18" charset="0"/>
              </a:rPr>
              <a:t>đềm</a:t>
            </a:r>
            <a:r>
              <a:rPr lang="en-US" sz="2000" i="1" dirty="0" smtClean="0">
                <a:latin typeface="Cambria" pitchFamily="18" charset="0"/>
              </a:rPr>
              <a:t>.</a:t>
            </a:r>
            <a:endParaRPr lang="vi-VN" sz="2000" i="1" dirty="0"/>
          </a:p>
        </p:txBody>
      </p:sp>
    </p:spTree>
    <p:extLst>
      <p:ext uri="{BB962C8B-B14F-4D97-AF65-F5344CB8AC3E}">
        <p14:creationId xmlns:p14="http://schemas.microsoft.com/office/powerpoint/2010/main" val="3933393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2780928"/>
            <a:ext cx="52565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VẬN ĐỘNG CƠ THỂ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THEO Ý THÍCH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3498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8686</TotalTime>
  <Words>95</Words>
  <Application>Microsoft Office PowerPoint</Application>
  <PresentationFormat>Custom</PresentationFormat>
  <Paragraphs>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712</cp:revision>
  <dcterms:created xsi:type="dcterms:W3CDTF">2010-04-30T18:19:48Z</dcterms:created>
  <dcterms:modified xsi:type="dcterms:W3CDTF">2026-03-31T08:56:24Z</dcterms:modified>
</cp:coreProperties>
</file>