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6" r:id="rId17"/>
  </p:sldIdLst>
  <p:sldSz cx="109728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32423D-8F40-4A11-B2B7-1CB7E857C82D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2474030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7A1491-C96A-CB01-1A25-3C2A359CED0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0"/>
          <a:stretch/>
        </p:blipFill>
        <p:spPr>
          <a:xfrm>
            <a:off x="5350449" y="102359"/>
            <a:ext cx="5498331" cy="18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81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9" descr="THƯ VIỆN ẢNH: ẢNH ĐỘNG NGÔI SAO"/>
          <p:cNvPicPr/>
          <p:nvPr/>
        </p:nvPicPr>
        <p:blipFill>
          <a:blip r:embed="rId4"/>
          <a:stretch/>
        </p:blipFill>
        <p:spPr>
          <a:xfrm>
            <a:off x="3048000" y="1189260"/>
            <a:ext cx="1224000" cy="10303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D:\GIÁO ÁN 1 2020-2021\HÌNH SOẠN GIÁO ÁN\Học hát\NGOI SAO LAP LANH\Picture1 - Copy.jpg"/>
          <p:cNvPicPr/>
          <p:nvPr/>
        </p:nvPicPr>
        <p:blipFill>
          <a:blip r:embed="rId5"/>
          <a:srcRect t="49118" b="30685"/>
          <a:stretch/>
        </p:blipFill>
        <p:spPr>
          <a:xfrm>
            <a:off x="599940" y="2288730"/>
            <a:ext cx="9779040" cy="14922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39AF74-57CF-30AF-62DF-2A4D15C93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0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D:\GIÁO ÁN 1 2020-2021\HÌNH SOẠN GIÁO ÁN\Học hát\NGOI SAO LAP LANH\Picture1 - Copy.jpg"/>
          <p:cNvPicPr/>
          <p:nvPr/>
        </p:nvPicPr>
        <p:blipFill>
          <a:blip r:embed="rId4"/>
          <a:srcRect t="27149" b="50888"/>
          <a:stretch/>
        </p:blipFill>
        <p:spPr>
          <a:xfrm>
            <a:off x="757955" y="1968171"/>
            <a:ext cx="9801360" cy="20368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200400" y="1066800"/>
            <a:ext cx="1225440" cy="1029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2460BF-13CC-B780-9A00-87523C430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9" descr="THƯ VIỆN ẢNH: ẢNH ĐỘNG NGÔI SAO"/>
          <p:cNvPicPr/>
          <p:nvPr/>
        </p:nvPicPr>
        <p:blipFill>
          <a:blip r:embed="rId4"/>
          <a:stretch/>
        </p:blipFill>
        <p:spPr>
          <a:xfrm>
            <a:off x="4046400" y="958680"/>
            <a:ext cx="1224000" cy="103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8" name="Rectangle 1"/>
          <p:cNvSpPr/>
          <p:nvPr/>
        </p:nvSpPr>
        <p:spPr>
          <a:xfrm>
            <a:off x="2399400" y="2286000"/>
            <a:ext cx="613908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NHẠC ĐỆM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46" name="Rectangle 1"/>
          <p:cNvSpPr/>
          <p:nvPr/>
        </p:nvSpPr>
        <p:spPr>
          <a:xfrm>
            <a:off x="2072892" y="2286000"/>
            <a:ext cx="6792458" cy="257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8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GÕ ĐỆM</a:t>
            </a:r>
            <a:endParaRPr lang="en-US" sz="8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4" name="Rectangle 1"/>
          <p:cNvSpPr/>
          <p:nvPr/>
        </p:nvSpPr>
        <p:spPr>
          <a:xfrm>
            <a:off x="1401843" y="2057400"/>
            <a:ext cx="8134557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5" name="Text Box 9"/>
          <p:cNvSpPr/>
          <p:nvPr/>
        </p:nvSpPr>
        <p:spPr>
          <a:xfrm>
            <a:off x="6620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Rectangle 3"/>
          <p:cNvSpPr/>
          <p:nvPr/>
        </p:nvSpPr>
        <p:spPr>
          <a:xfrm>
            <a:off x="318276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8" name="Text Box 9"/>
          <p:cNvSpPr/>
          <p:nvPr/>
        </p:nvSpPr>
        <p:spPr>
          <a:xfrm>
            <a:off x="1763640" y="19836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Tiết 1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1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6" name="AutoShape 17"/>
          <p:cNvGrpSpPr/>
          <p:nvPr/>
        </p:nvGrpSpPr>
        <p:grpSpPr>
          <a:xfrm>
            <a:off x="542880" y="-49320"/>
            <a:ext cx="9996480" cy="1384560"/>
            <a:chOff x="542880" y="-49320"/>
            <a:chExt cx="9996480" cy="1384560"/>
          </a:xfrm>
        </p:grpSpPr>
        <p:pic>
          <p:nvPicPr>
            <p:cNvPr id="6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-49320"/>
              <a:ext cx="999648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" name="Freeform 67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0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" name="Text Box 26"/>
          <p:cNvSpPr/>
          <p:nvPr/>
        </p:nvSpPr>
        <p:spPr>
          <a:xfrm>
            <a:off x="914400" y="344520"/>
            <a:ext cx="91090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TRÒ CHƠI </a:t>
            </a: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“BỐN MÙA”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6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9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2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4" name="Freeform 193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5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 Box 26"/>
          <p:cNvSpPr/>
          <p:nvPr/>
        </p:nvSpPr>
        <p:spPr>
          <a:xfrm>
            <a:off x="1898640" y="1916280"/>
            <a:ext cx="7388280" cy="375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xuân: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Muôn hoa đua nở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tạo thành bông hoa đung đưa qua lại).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Hạ: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Trời nóng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làm động tác quạt để mát).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Thu: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Lá rơi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(Đưa hai tay trên đầu đưa qua lại).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Đông: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Trời lạnh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đặt trước ngực, làm động tác run lạnh).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Text Box 26"/>
          <p:cNvSpPr/>
          <p:nvPr/>
        </p:nvSpPr>
        <p:spPr>
          <a:xfrm>
            <a:off x="1273320" y="6053040"/>
            <a:ext cx="91090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Làm theo những gì tôi nói đừng làm theo những gì tôi làm!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3" name="Text Box 9"/>
          <p:cNvSpPr/>
          <p:nvPr/>
        </p:nvSpPr>
        <p:spPr>
          <a:xfrm>
            <a:off x="6620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"/>
          <p:cNvSpPr/>
          <p:nvPr/>
        </p:nvSpPr>
        <p:spPr>
          <a:xfrm>
            <a:off x="6199200" y="32400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 dirty="0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Học hát\NGOI SAO LAP LANH\Picture1 - Copy.jpg"/>
          <p:cNvPicPr/>
          <p:nvPr/>
        </p:nvPicPr>
        <p:blipFill>
          <a:blip r:embed="rId4"/>
          <a:srcRect t="25691" r="49580" b="52500"/>
          <a:stretch/>
        </p:blipFill>
        <p:spPr>
          <a:xfrm>
            <a:off x="1399830" y="1734249"/>
            <a:ext cx="8173140" cy="2065056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510001" y="1069380"/>
            <a:ext cx="1224000" cy="10299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768280-481C-9ACF-BC67-CFA410A05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6" name="Rectangle 6"/>
          <p:cNvSpPr/>
          <p:nvPr/>
        </p:nvSpPr>
        <p:spPr>
          <a:xfrm>
            <a:off x="6230880" y="307800"/>
            <a:ext cx="505800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3" descr="D:\GIÁO ÁN 1 2020-2021\HÌNH SOẠN GIÁO ÁN\Học hát\NGOI SAO LAP LANH\Picture1 - Copy - Copy (2).jpg"/>
          <p:cNvPicPr/>
          <p:nvPr/>
        </p:nvPicPr>
        <p:blipFill>
          <a:blip r:embed="rId4"/>
          <a:srcRect t="23098" b="38462"/>
          <a:stretch/>
        </p:blipFill>
        <p:spPr>
          <a:xfrm>
            <a:off x="1219200" y="1802543"/>
            <a:ext cx="8839200" cy="2072287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075942" y="1133903"/>
            <a:ext cx="1315098" cy="898177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17C856-2EED-AC6D-2F70-879BE58DE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4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9" descr="D:\GIÁO ÁN 1 2020-2021\HÌNH SOẠN GIÁO ÁN\Học hát\NGOI SAO LAP LANH\Picture1 - Copy.jpg"/>
          <p:cNvPicPr/>
          <p:nvPr/>
        </p:nvPicPr>
        <p:blipFill>
          <a:blip r:embed="rId4"/>
          <a:srcRect t="27149" b="50888"/>
          <a:stretch/>
        </p:blipFill>
        <p:spPr>
          <a:xfrm>
            <a:off x="699030" y="1854300"/>
            <a:ext cx="9801360" cy="20368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2971800" y="1104660"/>
            <a:ext cx="1225440" cy="1029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4CAF2F-CC4C-4B63-C8AF-3E923D6E3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61" y="3505200"/>
            <a:ext cx="3150529" cy="219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4" name="Rectangle 6"/>
          <p:cNvSpPr/>
          <p:nvPr/>
        </p:nvSpPr>
        <p:spPr>
          <a:xfrm>
            <a:off x="6215040" y="27612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D:\GIÁO ÁN 1 2020-2021\HÌNH SOẠN GIÁO ÁN\Học hát\NGOI SAO LAP LANH\Picture1 - Copy.jpg"/>
          <p:cNvPicPr/>
          <p:nvPr/>
        </p:nvPicPr>
        <p:blipFill>
          <a:blip r:embed="rId4"/>
          <a:srcRect t="49328" r="49324" b="31054"/>
          <a:stretch/>
        </p:blipFill>
        <p:spPr>
          <a:xfrm>
            <a:off x="1524000" y="1815379"/>
            <a:ext cx="8115480" cy="20401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198315" y="1043179"/>
            <a:ext cx="1224000" cy="10303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0368B5-1FB9-BAA0-7766-2265ECEEB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6"/>
          <p:cNvSpPr/>
          <p:nvPr/>
        </p:nvSpPr>
        <p:spPr>
          <a:xfrm>
            <a:off x="6278400" y="291960"/>
            <a:ext cx="505800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D:\GIÁO ÁN 1 2020-2021\HÌNH SOẠN GIÁO ÁN\Học hát\NGOI SAO LAP LANH\Picture1 - Copy - Copy (2).jpg"/>
          <p:cNvPicPr/>
          <p:nvPr/>
        </p:nvPicPr>
        <p:blipFill>
          <a:blip r:embed="rId4">
            <a:grayscl/>
          </a:blip>
          <a:srcRect t="62891" r="5302"/>
          <a:stretch/>
        </p:blipFill>
        <p:spPr>
          <a:xfrm>
            <a:off x="1362630" y="1797019"/>
            <a:ext cx="8467170" cy="2232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430801" y="1118160"/>
            <a:ext cx="1224000" cy="10303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B74EB5-1640-FAA0-CAB9-153306F33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09147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7567</TotalTime>
  <Words>147</Words>
  <Application>Microsoft Office PowerPoint</Application>
  <PresentationFormat>Custom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649</cp:revision>
  <dcterms:created xsi:type="dcterms:W3CDTF">2010-04-30T20:19:48Z</dcterms:created>
  <dcterms:modified xsi:type="dcterms:W3CDTF">2026-03-31T01:53:07Z</dcterms:modified>
  <dc:language>en-US</dc:language>
</cp:coreProperties>
</file>