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592" r:id="rId2"/>
    <p:sldId id="543" r:id="rId3"/>
    <p:sldId id="542" r:id="rId4"/>
    <p:sldId id="496" r:id="rId5"/>
    <p:sldId id="609" r:id="rId6"/>
    <p:sldId id="610" r:id="rId7"/>
    <p:sldId id="611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6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452348" y="1504753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0"/>
            <a:ext cx="6816080" cy="20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96BE69E-533C-A8AC-83B1-AB379D87D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235634"/>
            <a:ext cx="7344816" cy="7099025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E6A93F7D-3019-A40B-5554-1A30A63B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407317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68760"/>
            <a:ext cx="11233248" cy="498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>
            <a:extLst>
              <a:ext uri="{FF2B5EF4-FFF2-40B4-BE49-F238E27FC236}">
                <a16:creationId xmlns="" xmlns:a16="http://schemas.microsoft.com/office/drawing/2014/main" id="{F2ABE2B6-D11B-99AB-9ECA-8097EC1A5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45086" y="351595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C18E78A-3F1B-67B5-D0B1-35413E4C03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40968"/>
            <a:ext cx="3600400" cy="1081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678D4D2-8FF0-7562-E055-5F82EA7F901E}"/>
              </a:ext>
            </a:extLst>
          </p:cNvPr>
          <p:cNvSpPr/>
          <p:nvPr/>
        </p:nvSpPr>
        <p:spPr>
          <a:xfrm>
            <a:off x="695400" y="4509120"/>
            <a:ext cx="10729192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TỔ CHỨC CÁC HOẠT ĐỘNG VẬN DỤNG SÁNG TẠO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97" y="393184"/>
            <a:ext cx="7013455" cy="716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440" y="1061263"/>
            <a:ext cx="7344816" cy="409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392" y="548680"/>
            <a:ext cx="9789939" cy="837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063" y="3212976"/>
            <a:ext cx="10780873" cy="117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4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376" y="589846"/>
            <a:ext cx="9759081" cy="83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23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EEFEAB9-381F-EC99-933A-8BF8554EECB6}"/>
              </a:ext>
            </a:extLst>
          </p:cNvPr>
          <p:cNvSpPr/>
          <p:nvPr/>
        </p:nvSpPr>
        <p:spPr>
          <a:xfrm>
            <a:off x="1002066" y="560394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7928" y="416106"/>
            <a:ext cx="6034958" cy="58205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463358"/>
            <a:ext cx="1389535" cy="8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8572</TotalTime>
  <Words>15</Words>
  <Application>Microsoft Office PowerPoint</Application>
  <PresentationFormat>Custom</PresentationFormat>
  <Paragraphs>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677</cp:revision>
  <dcterms:created xsi:type="dcterms:W3CDTF">2010-04-30T18:19:48Z</dcterms:created>
  <dcterms:modified xsi:type="dcterms:W3CDTF">2026-03-31T08:10:28Z</dcterms:modified>
</cp:coreProperties>
</file>