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575" r:id="rId2"/>
    <p:sldId id="611" r:id="rId3"/>
    <p:sldId id="619" r:id="rId4"/>
    <p:sldId id="542" r:id="rId5"/>
    <p:sldId id="496" r:id="rId6"/>
    <p:sldId id="577" r:id="rId7"/>
    <p:sldId id="581" r:id="rId8"/>
    <p:sldId id="578" r:id="rId9"/>
    <p:sldId id="595" r:id="rId10"/>
    <p:sldId id="596" r:id="rId11"/>
    <p:sldId id="612" r:id="rId12"/>
    <p:sldId id="613" r:id="rId13"/>
    <p:sldId id="599" r:id="rId14"/>
    <p:sldId id="620" r:id="rId15"/>
    <p:sldId id="621" r:id="rId16"/>
    <p:sldId id="622" r:id="rId17"/>
    <p:sldId id="600" r:id="rId18"/>
    <p:sldId id="583" r:id="rId19"/>
    <p:sldId id="585" r:id="rId20"/>
    <p:sldId id="603" r:id="rId21"/>
    <p:sldId id="560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5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9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10.wdp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0"/>
            <a:ext cx="6816080" cy="2066617"/>
          </a:xfrm>
          <a:prstGeom prst="rect">
            <a:avLst/>
          </a:prstGeom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336360" y="1455777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83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339252"/>
            <a:ext cx="11233248" cy="4826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67" y="1810143"/>
            <a:ext cx="10373879" cy="377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74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3948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86" y="2883622"/>
            <a:ext cx="10465331" cy="23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24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988840"/>
            <a:ext cx="11233248" cy="4046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448" y="2348880"/>
            <a:ext cx="9865096" cy="34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33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339252"/>
            <a:ext cx="11233248" cy="4826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488" y="1628601"/>
            <a:ext cx="9073008" cy="43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93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3948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24" y="2818319"/>
            <a:ext cx="10343083" cy="24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7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988840"/>
            <a:ext cx="11233248" cy="4046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16" y="2659710"/>
            <a:ext cx="10478254" cy="256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53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339252"/>
            <a:ext cx="11233248" cy="4826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800" y="1782770"/>
            <a:ext cx="10801200" cy="40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04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76" y="258562"/>
            <a:ext cx="1389535" cy="830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404664"/>
            <a:ext cx="5176989" cy="57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56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22475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29437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379048"/>
            <a:ext cx="6120680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08" y="2492896"/>
            <a:ext cx="7176733" cy="148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1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VẬN ĐỘNG CƠ THỂ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6890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8E7EE16-AC27-42BB-904A-E53550917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221088"/>
            <a:ext cx="561266" cy="743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9C84AE-89AB-421F-8A3E-FCEE9A1A9C66}"/>
              </a:ext>
            </a:extLst>
          </p:cNvPr>
          <p:cNvSpPr txBox="1"/>
          <p:nvPr/>
        </p:nvSpPr>
        <p:spPr>
          <a:xfrm>
            <a:off x="1343472" y="4292358"/>
            <a:ext cx="10066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Nêu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cảm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nhận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của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em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sau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khi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học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bài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hát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i="1" dirty="0" err="1" smtClean="0">
                <a:latin typeface="Cambria" pitchFamily="18" charset="0"/>
              </a:rPr>
              <a:t>Em</a:t>
            </a:r>
            <a:r>
              <a:rPr lang="en-US" sz="3200" i="1" dirty="0" smtClean="0">
                <a:latin typeface="Cambria" pitchFamily="18" charset="0"/>
              </a:rPr>
              <a:t> </a:t>
            </a:r>
            <a:r>
              <a:rPr lang="en-US" sz="3200" i="1" dirty="0" err="1" smtClean="0">
                <a:latin typeface="Cambria" pitchFamily="18" charset="0"/>
              </a:rPr>
              <a:t>yêu</a:t>
            </a:r>
            <a:r>
              <a:rPr lang="en-US" sz="3200" i="1" dirty="0" smtClean="0">
                <a:latin typeface="Cambria" pitchFamily="18" charset="0"/>
              </a:rPr>
              <a:t> </a:t>
            </a:r>
            <a:r>
              <a:rPr lang="en-US" sz="3200" i="1" dirty="0" err="1" smtClean="0">
                <a:latin typeface="Cambria" pitchFamily="18" charset="0"/>
              </a:rPr>
              <a:t>mùa</a:t>
            </a:r>
            <a:r>
              <a:rPr lang="en-US" sz="3200" i="1" dirty="0" smtClean="0">
                <a:latin typeface="Cambria" pitchFamily="18" charset="0"/>
              </a:rPr>
              <a:t> </a:t>
            </a:r>
            <a:r>
              <a:rPr lang="en-US" sz="3200" i="1" dirty="0" err="1" smtClean="0">
                <a:latin typeface="Cambria" pitchFamily="18" charset="0"/>
              </a:rPr>
              <a:t>hè</a:t>
            </a:r>
            <a:r>
              <a:rPr lang="en-US" sz="3200" i="1" dirty="0" smtClean="0">
                <a:latin typeface="Cambria" pitchFamily="18" charset="0"/>
              </a:rPr>
              <a:t> </a:t>
            </a:r>
            <a:r>
              <a:rPr lang="en-US" sz="3200" i="1" dirty="0" err="1" smtClean="0">
                <a:latin typeface="Cambria" pitchFamily="18" charset="0"/>
              </a:rPr>
              <a:t>quê</a:t>
            </a:r>
            <a:r>
              <a:rPr lang="en-US" sz="3200" i="1" dirty="0" smtClean="0">
                <a:latin typeface="Cambria" pitchFamily="18" charset="0"/>
              </a:rPr>
              <a:t> </a:t>
            </a:r>
            <a:r>
              <a:rPr lang="en-US" sz="3200" i="1" dirty="0" err="1" smtClean="0">
                <a:latin typeface="Cambria" pitchFamily="18" charset="0"/>
              </a:rPr>
              <a:t>em</a:t>
            </a:r>
            <a:r>
              <a:rPr lang="en-US" sz="3200" i="1" dirty="0" smtClean="0">
                <a:latin typeface="Cambria" pitchFamily="18" charset="0"/>
              </a:rPr>
              <a:t>.</a:t>
            </a:r>
            <a:endParaRPr lang="vi-VN" sz="3200" i="1" dirty="0"/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165367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379048"/>
            <a:ext cx="6120680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066" y="2987791"/>
            <a:ext cx="7277100" cy="24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96952"/>
            <a:ext cx="2309167" cy="1379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647" y="4149592"/>
            <a:ext cx="6800850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6040" y="4964439"/>
            <a:ext cx="4610100" cy="5715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23B4E3-B59E-C9DC-DC69-FBEB5FCB3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04664"/>
            <a:ext cx="7920880" cy="5923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3628ECF-D60C-0DFF-A15E-14E4C77D8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140" y="211500"/>
            <a:ext cx="4445148" cy="6116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3A89C8-7F8E-952B-887D-38B02D01A4F9}"/>
              </a:ext>
            </a:extLst>
          </p:cNvPr>
          <p:cNvSpPr txBox="1"/>
          <p:nvPr/>
        </p:nvSpPr>
        <p:spPr>
          <a:xfrm>
            <a:off x="8633556" y="908720"/>
            <a:ext cx="2400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mbria" pitchFamily="18" charset="0"/>
              </a:rPr>
              <a:t>TÁC </a:t>
            </a:r>
            <a:r>
              <a:rPr lang="en-US" sz="3600" b="1" dirty="0" smtClean="0">
                <a:latin typeface="Cambria" pitchFamily="18" charset="0"/>
              </a:rPr>
              <a:t>GIẢ</a:t>
            </a:r>
            <a:endParaRPr lang="vi-VN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746388" y="3034695"/>
            <a:ext cx="72011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4163" algn="just">
              <a:tabLst>
                <a:tab pos="231775" algn="l"/>
              </a:tabLst>
            </a:pP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1975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Giang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tịch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dạy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chuyên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284163" algn="just">
              <a:tabLst>
                <a:tab pos="231775" algn="l"/>
              </a:tabLst>
            </a:pP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</a:p>
          <a:p>
            <a:pPr indent="284163" algn="just">
              <a:tabLst>
                <a:tab pos="231775" algn="l"/>
              </a:tabLst>
            </a:pP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Cuội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… 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76" y="258562"/>
            <a:ext cx="1389535" cy="83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404664"/>
            <a:ext cx="5176989" cy="57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A246047-3FA9-5A7B-7B3D-C7D7858482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3575720" y="110439"/>
            <a:ext cx="4536504" cy="2166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9417AD-AC02-BCBA-9D82-CACE5AFA5845}"/>
              </a:ext>
            </a:extLst>
          </p:cNvPr>
          <p:cNvSpPr txBox="1"/>
          <p:nvPr/>
        </p:nvSpPr>
        <p:spPr>
          <a:xfrm>
            <a:off x="3935760" y="1066805"/>
            <a:ext cx="3960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</a:rPr>
              <a:t>KHỞI ĐỘNG GIỌNG</a:t>
            </a:r>
            <a:endParaRPr lang="vi-VN" sz="3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AEBF3EA-59A6-4C5A-5E7F-B145DB3FC8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87" b="31902"/>
          <a:stretch/>
        </p:blipFill>
        <p:spPr>
          <a:xfrm>
            <a:off x="1778212" y="4145632"/>
            <a:ext cx="8635575" cy="12778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56B5649-2B4D-CF5F-4512-89253D79DE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132856"/>
            <a:ext cx="10369152" cy="419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2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3948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58" y="2780928"/>
            <a:ext cx="10708696" cy="255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988840"/>
            <a:ext cx="11233248" cy="4046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67" y="2646514"/>
            <a:ext cx="10653868" cy="25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65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10967</TotalTime>
  <Words>167</Words>
  <Application>Microsoft Office PowerPoint</Application>
  <PresentationFormat>Custom</PresentationFormat>
  <Paragraphs>18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697</cp:revision>
  <dcterms:created xsi:type="dcterms:W3CDTF">2010-04-30T18:19:48Z</dcterms:created>
  <dcterms:modified xsi:type="dcterms:W3CDTF">2026-03-31T08:40:19Z</dcterms:modified>
</cp:coreProperties>
</file>