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575" r:id="rId2"/>
    <p:sldId id="610" r:id="rId3"/>
    <p:sldId id="611" r:id="rId4"/>
    <p:sldId id="635" r:id="rId5"/>
    <p:sldId id="638" r:id="rId6"/>
    <p:sldId id="629" r:id="rId7"/>
    <p:sldId id="631" r:id="rId8"/>
    <p:sldId id="633" r:id="rId9"/>
    <p:sldId id="542" r:id="rId10"/>
    <p:sldId id="593" r:id="rId11"/>
    <p:sldId id="642" r:id="rId12"/>
    <p:sldId id="620" r:id="rId13"/>
    <p:sldId id="60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11.wdp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4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8.wdp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0"/>
            <a:ext cx="6816080" cy="20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79376" y="2111455"/>
            <a:ext cx="11233248" cy="3909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81066"/>
            <a:ext cx="6768752" cy="983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72" y="1335942"/>
            <a:ext cx="5390119" cy="5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79376" y="1789620"/>
            <a:ext cx="11233248" cy="4231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76" y="342966"/>
            <a:ext cx="6768752" cy="98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072" y="1222663"/>
            <a:ext cx="8590942" cy="5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79376" y="2961105"/>
            <a:ext cx="11233248" cy="3070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2F5F9D-F2DF-6667-F980-DD90A392B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721" y="424061"/>
            <a:ext cx="4448175" cy="89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E882B9-8941-D74C-D2CF-2A2B86D9A2A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9456" y="1412776"/>
            <a:ext cx="5938066" cy="5298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000588-AAEA-F5A0-A2D2-131D91159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2616">
            <a:off x="9228350" y="-553278"/>
            <a:ext cx="775253" cy="374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5830" y="2133114"/>
            <a:ext cx="7591472" cy="506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416" y="3933056"/>
            <a:ext cx="10666222" cy="12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7" y="327576"/>
            <a:ext cx="11141199" cy="28599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164305"/>
            <a:ext cx="11233248" cy="3037889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120" y="2237406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088071-E902-DFDE-90F2-4246605DD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5480" y="5315570"/>
            <a:ext cx="9773139" cy="766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D47059-0469-3062-97FB-41894FDCA1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9" y="4594738"/>
            <a:ext cx="1800200" cy="720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9" y="3327120"/>
            <a:ext cx="1649405" cy="993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6445" y="4034317"/>
            <a:ext cx="6183891" cy="7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964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79878" y="1420644"/>
            <a:ext cx="4767267" cy="610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endParaRPr lang="en-US" sz="3200" b="1" i="1" dirty="0">
              <a:solidFill>
                <a:srgbClr val="1713CB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342488"/>
            <a:ext cx="2865206" cy="88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647" y="4149592"/>
            <a:ext cx="6800850" cy="771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6040" y="4964439"/>
            <a:ext cx="4610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35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76" y="258562"/>
            <a:ext cx="1389535" cy="83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404664"/>
            <a:ext cx="5176989" cy="57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0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9626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1902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2708920"/>
            <a:ext cx="52565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VẬN ĐỘNG CƠ </a:t>
            </a:r>
            <a:r>
              <a:rPr lang="en-US" sz="4400" b="1" dirty="0" smtClean="0">
                <a:latin typeface="Cambria" pitchFamily="18" charset="0"/>
              </a:rPr>
              <a:t>THỂ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THEO Ý THÍCH</a:t>
            </a:r>
            <a:endParaRPr lang="vi-VN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23280C-00B4-4906-D5D8-6075B1C7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7" y="404664"/>
            <a:ext cx="439672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F3314-5AFA-424B-870C-14065E5E2C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16" y="4355433"/>
            <a:ext cx="10513168" cy="89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E08F83-86C1-0652-19F7-FC958202D1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140968"/>
            <a:ext cx="2520280" cy="100145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9055</TotalTime>
  <Words>31</Words>
  <Application>Microsoft Office PowerPoint</Application>
  <PresentationFormat>Custom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698</cp:revision>
  <dcterms:created xsi:type="dcterms:W3CDTF">2010-04-30T18:19:48Z</dcterms:created>
  <dcterms:modified xsi:type="dcterms:W3CDTF">2026-03-31T08:43:22Z</dcterms:modified>
</cp:coreProperties>
</file>