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4" r:id="rId16"/>
    <p:sldId id="276" r:id="rId17"/>
  </p:sldIdLst>
  <p:sldSz cx="109728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0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3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  <inkml:trace contextRef="#ctx0" brushRef="#br0" timeOffset="1">3574 1949 24575</inkml:trace>
  <inkml:trace contextRef="#ctx0" brushRef="#br0" timeOffset="2">16422 3987 24575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0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532423D-8F40-4A11-B2B7-1CB7E857C82D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5.xml"/><Relationship Id="rId18" Type="http://schemas.openxmlformats.org/officeDocument/2006/relationships/customXml" Target="../ink/ink10.xml"/><Relationship Id="rId3" Type="http://schemas.openxmlformats.org/officeDocument/2006/relationships/image" Target="../media/image2.gif"/><Relationship Id="rId21" Type="http://schemas.openxmlformats.org/officeDocument/2006/relationships/customXml" Target="../ink/ink13.xml"/><Relationship Id="rId12" Type="http://schemas.openxmlformats.org/officeDocument/2006/relationships/customXml" Target="../ink/ink4.xml"/><Relationship Id="rId17" Type="http://schemas.openxmlformats.org/officeDocument/2006/relationships/customXml" Target="../ink/ink9.xml"/><Relationship Id="rId2" Type="http://schemas.openxmlformats.org/officeDocument/2006/relationships/image" Target="../media/image1.png"/><Relationship Id="rId16" Type="http://schemas.openxmlformats.org/officeDocument/2006/relationships/customXml" Target="../ink/ink8.xml"/><Relationship Id="rId20" Type="http://schemas.openxmlformats.org/officeDocument/2006/relationships/customXml" Target="../ink/ink12.xml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11" Type="http://schemas.openxmlformats.org/officeDocument/2006/relationships/customXml" Target="../ink/ink3.xml"/><Relationship Id="rId24" Type="http://schemas.openxmlformats.org/officeDocument/2006/relationships/customXml" Target="../ink/ink16.xml"/><Relationship Id="rId15" Type="http://schemas.openxmlformats.org/officeDocument/2006/relationships/customXml" Target="../ink/ink7.xml"/><Relationship Id="rId23" Type="http://schemas.openxmlformats.org/officeDocument/2006/relationships/customXml" Target="../ink/ink15.xml"/><Relationship Id="rId28" Type="http://schemas.openxmlformats.org/officeDocument/2006/relationships/customXml" Target="../ink/ink17.xml"/><Relationship Id="rId10" Type="http://schemas.openxmlformats.org/officeDocument/2006/relationships/image" Target="NULL"/><Relationship Id="rId19" Type="http://schemas.openxmlformats.org/officeDocument/2006/relationships/customXml" Target="../ink/ink11.xml"/><Relationship Id="rId31" Type="http://schemas.openxmlformats.org/officeDocument/2006/relationships/image" Target="../media/image3.png"/><Relationship Id="rId4" Type="http://schemas.openxmlformats.org/officeDocument/2006/relationships/customXml" Target="../ink/ink1.xml"/><Relationship Id="rId9" Type="http://schemas.openxmlformats.org/officeDocument/2006/relationships/customXml" Target="../ink/ink2.xml"/><Relationship Id="rId14" Type="http://schemas.openxmlformats.org/officeDocument/2006/relationships/customXml" Target="../ink/ink6.xml"/><Relationship Id="rId22" Type="http://schemas.openxmlformats.org/officeDocument/2006/relationships/customXml" Target="../ink/ink14.xml"/><Relationship Id="rId27" Type="http://schemas.openxmlformats.org/officeDocument/2006/relationships/image" Target="NULL"/><Relationship Id="rId30" Type="http://schemas.openxmlformats.org/officeDocument/2006/relationships/customXml" Target="../ink/ink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7.jpe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2474030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36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BF55D0F-E174-D534-6389-67407209FF9C}"/>
              </a:ext>
            </a:extLst>
          </p:cNvPr>
          <p:cNvGrpSpPr/>
          <p:nvPr/>
        </p:nvGrpSpPr>
        <p:grpSpPr>
          <a:xfrm>
            <a:off x="6911062" y="456714"/>
            <a:ext cx="5911920" cy="1435680"/>
            <a:chOff x="6911062" y="456714"/>
            <a:chExt cx="5911920" cy="14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="" xmlns:a16="http://schemas.microsoft.com/office/drawing/2014/main" id="{B4040D00-FCB1-2424-622C-7501388DBDB4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040D00-FCB1-2424-622C-7501388DBD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02422" y="447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="" xmlns:a16="http://schemas.microsoft.com/office/drawing/2014/main" id="{A928A7B0-733B-A26D-0C07-2DEB9A2F076D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5911920" cy="143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28A7B0-733B-A26D-0C07-2DEB9A2F07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02422" y="447714"/>
                  <a:ext cx="5929560" cy="14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="" xmlns:a16="http://schemas.microsoft.com/office/drawing/2014/main" id="{BA8F9DF3-CFBE-1D62-BBEF-36D1B1188428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8F9DF3-CFBE-1D62-BBEF-36D1B11884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="" xmlns:a16="http://schemas.microsoft.com/office/drawing/2014/main" id="{E9E6773C-2699-ADBA-ACF6-53CF1DCABE5A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E6773C-2699-ADBA-ACF6-53CF1DCABE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0BE58AB-1AED-4FE4-4836-718986ADC699}"/>
              </a:ext>
            </a:extLst>
          </p:cNvPr>
          <p:cNvGrpSpPr/>
          <p:nvPr/>
        </p:nvGrpSpPr>
        <p:grpSpPr>
          <a:xfrm>
            <a:off x="7378702" y="424674"/>
            <a:ext cx="360" cy="360"/>
            <a:chOff x="7378702" y="42467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="" xmlns:a16="http://schemas.microsoft.com/office/drawing/2014/main" id="{FBAA0A9F-5A64-B7D7-5B24-93D80F75A138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BAA0A9F-5A64-B7D7-5B24-93D80F75A1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="" xmlns:a16="http://schemas.microsoft.com/office/drawing/2014/main" id="{FC7576E6-5CBB-0C94-6BFF-488CA4070236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7576E6-5CBB-0C94-6BFF-488CA40702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E613604-DC92-924F-6BE5-7D777A767B4A}"/>
              </a:ext>
            </a:extLst>
          </p:cNvPr>
          <p:cNvGrpSpPr/>
          <p:nvPr/>
        </p:nvGrpSpPr>
        <p:grpSpPr>
          <a:xfrm>
            <a:off x="7187182" y="350514"/>
            <a:ext cx="360" cy="360"/>
            <a:chOff x="7187182" y="35051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="" xmlns:a16="http://schemas.microsoft.com/office/drawing/2014/main" id="{1217934D-88DF-6E4D-9C83-847C346E5825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17934D-88DF-6E4D-9C83-847C346E58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="" xmlns:a16="http://schemas.microsoft.com/office/drawing/2014/main" id="{917575F9-669C-3668-1373-FCBFD83F8EAC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7575F9-669C-3668-1373-FCBFD83F8E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="" xmlns:a16="http://schemas.microsoft.com/office/drawing/2014/main" id="{18F3B6D6-72F1-CF90-7DA0-45E7F953799D}"/>
                  </a:ext>
                </a:extLst>
              </p14:cNvPr>
              <p14:cNvContentPartPr/>
              <p14:nvPr/>
            </p14:nvContentPartPr>
            <p14:xfrm>
              <a:off x="4103782" y="26789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F3B6D6-72F1-CF90-7DA0-45E7F95379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95142" y="26703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884A8299-6FD0-DF9B-34C4-F2B5BEF8106B}"/>
                  </a:ext>
                </a:extLst>
              </p14:cNvPr>
              <p14:cNvContentPartPr/>
              <p14:nvPr/>
            </p14:nvContentPartPr>
            <p14:xfrm>
              <a:off x="2987422" y="39973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84A8299-6FD0-DF9B-34C4-F2B5BEF810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78782" y="39886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E2936467-B53F-BFC4-368E-64002866A0F9}"/>
                  </a:ext>
                </a:extLst>
              </p14:cNvPr>
              <p14:cNvContentPartPr/>
              <p14:nvPr/>
            </p14:nvContentPartPr>
            <p14:xfrm>
              <a:off x="8548342" y="544343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2936467-B53F-BFC4-368E-64002866A0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39342" y="54347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861E1B68-5E47-A0DC-0A15-C4EC73294E45}"/>
                  </a:ext>
                </a:extLst>
              </p14:cNvPr>
              <p14:cNvContentPartPr/>
              <p14:nvPr/>
            </p14:nvContentPartPr>
            <p14:xfrm>
              <a:off x="8527102" y="615587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61E1B68-5E47-A0DC-0A15-C4EC73294E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18462" y="61472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="" xmlns:a16="http://schemas.microsoft.com/office/drawing/2014/main" id="{5E6E0E6C-A385-4790-3FEF-1A5F67BC2E08}"/>
                  </a:ext>
                </a:extLst>
              </p14:cNvPr>
              <p14:cNvContentPartPr/>
              <p14:nvPr/>
            </p14:nvContentPartPr>
            <p14:xfrm>
              <a:off x="5656102" y="389111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6E0E6C-A385-4790-3FEF-1A5F67BC2E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7102" y="38824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="" xmlns:a16="http://schemas.microsoft.com/office/drawing/2014/main" id="{F4DC9EDE-5117-7389-EDA1-7FCA4EB24363}"/>
                  </a:ext>
                </a:extLst>
              </p14:cNvPr>
              <p14:cNvContentPartPr/>
              <p14:nvPr/>
            </p14:nvContentPartPr>
            <p14:xfrm>
              <a:off x="8452582" y="16688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DC9EDE-5117-7389-EDA1-7FCA4EB243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3582" y="16598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="" xmlns:a16="http://schemas.microsoft.com/office/drawing/2014/main" id="{F427513A-D3D1-7A57-2071-3030ED155D6E}"/>
                  </a:ext>
                </a:extLst>
              </p14:cNvPr>
              <p14:cNvContentPartPr/>
              <p14:nvPr/>
            </p14:nvContentPartPr>
            <p14:xfrm>
              <a:off x="8261422" y="59531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427513A-D3D1-7A57-2071-3030ED155D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2422" y="5863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="" xmlns:a16="http://schemas.microsoft.com/office/drawing/2014/main" id="{1020DD8E-9E9A-E920-0215-2F4D9E591CC2}"/>
                  </a:ext>
                </a:extLst>
              </p14:cNvPr>
              <p14:cNvContentPartPr/>
              <p14:nvPr/>
            </p14:nvContentPartPr>
            <p14:xfrm>
              <a:off x="-1085258" y="35051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020DD8E-9E9A-E920-0215-2F4D9E591C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1093898" y="3415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="" xmlns:a16="http://schemas.microsoft.com/office/drawing/2014/main" id="{AAD5989B-F532-44D3-7427-8A43A14D718B}"/>
                  </a:ext>
                </a:extLst>
              </p14:cNvPr>
              <p14:cNvContentPartPr/>
              <p14:nvPr/>
            </p14:nvContentPartPr>
            <p14:xfrm>
              <a:off x="5804782" y="28489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AD5989B-F532-44D3-7427-8A43A14D71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96142" y="28402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="" xmlns:a16="http://schemas.microsoft.com/office/drawing/2014/main" id="{9287DD3F-4602-B9A7-D2C9-BD34473B9942}"/>
                  </a:ext>
                </a:extLst>
              </p14:cNvPr>
              <p14:cNvContentPartPr/>
              <p14:nvPr/>
            </p14:nvContentPartPr>
            <p14:xfrm>
              <a:off x="8282302" y="14668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287DD3F-4602-B9A7-D2C9-BD34473B99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73662" y="1457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="" xmlns:a16="http://schemas.microsoft.com/office/drawing/2014/main" id="{EF9902E7-FCFB-02BD-C150-0A5CDE3D41EE}"/>
                  </a:ext>
                </a:extLst>
              </p14:cNvPr>
              <p14:cNvContentPartPr/>
              <p14:nvPr/>
            </p14:nvContentPartPr>
            <p14:xfrm>
              <a:off x="3359302" y="95639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9902E7-FCFB-02BD-C150-0A5CDE3D41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0662" y="94739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07A1491-C96A-CB01-1A25-3C2A359CED04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0"/>
          <a:stretch/>
        </p:blipFill>
        <p:spPr>
          <a:xfrm>
            <a:off x="5350449" y="102359"/>
            <a:ext cx="5498331" cy="18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81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9" descr="THƯ VIỆN ẢNH: ẢNH ĐỘNG NGÔI SAO"/>
          <p:cNvPicPr/>
          <p:nvPr/>
        </p:nvPicPr>
        <p:blipFill>
          <a:blip r:embed="rId4"/>
          <a:stretch/>
        </p:blipFill>
        <p:spPr>
          <a:xfrm>
            <a:off x="3048000" y="1189260"/>
            <a:ext cx="1224000" cy="10303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9" descr="D:\GIÁO ÁN 1 2020-2021\HÌNH SOẠN GIÁO ÁN\Học hát\NGOI SAO LAP LANH\Picture1 - Copy.jpg"/>
          <p:cNvPicPr/>
          <p:nvPr/>
        </p:nvPicPr>
        <p:blipFill>
          <a:blip r:embed="rId5"/>
          <a:srcRect t="49118" b="30685"/>
          <a:stretch/>
        </p:blipFill>
        <p:spPr>
          <a:xfrm>
            <a:off x="599940" y="2288730"/>
            <a:ext cx="9779040" cy="149220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039AF74-57CF-30AF-62DF-2A4D15C93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90" y="3629832"/>
            <a:ext cx="2971800" cy="2072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90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9" descr="D:\GIÁO ÁN 1 2020-2021\HÌNH SOẠN GIÁO ÁN\Học hát\NGOI SAO LAP LANH\Picture1 - Copy.jpg"/>
          <p:cNvPicPr/>
          <p:nvPr/>
        </p:nvPicPr>
        <p:blipFill>
          <a:blip r:embed="rId4"/>
          <a:srcRect t="27149" b="50888"/>
          <a:stretch/>
        </p:blipFill>
        <p:spPr>
          <a:xfrm>
            <a:off x="757955" y="1968171"/>
            <a:ext cx="9801360" cy="20368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9" descr="THƯ VIỆN ẢNH: ẢNH ĐỘNG NGÔI SAO"/>
          <p:cNvPicPr/>
          <p:nvPr/>
        </p:nvPicPr>
        <p:blipFill>
          <a:blip r:embed="rId5"/>
          <a:stretch/>
        </p:blipFill>
        <p:spPr>
          <a:xfrm>
            <a:off x="3200400" y="1066800"/>
            <a:ext cx="1225440" cy="102996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22460BF-13CC-B780-9A00-87523C430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90" y="3629832"/>
            <a:ext cx="2971800" cy="2072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9" descr="D:\GIÁO ÁN 1 2020-2021\HÌNH SOẠN GIÁO ÁN\Học hát\NGOI SAO LAP LANH\Picture1 - Copy.jpg"/>
          <p:cNvPicPr/>
          <p:nvPr/>
        </p:nvPicPr>
        <p:blipFill>
          <a:blip r:embed="rId2"/>
          <a:srcRect t="3876" b="8870"/>
          <a:stretch/>
        </p:blipFill>
        <p:spPr>
          <a:xfrm>
            <a:off x="372960" y="219240"/>
            <a:ext cx="10328400" cy="644976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19" descr="THƯ VIỆN ẢNH: ẢNH ĐỘNG NGÔI SAO"/>
          <p:cNvPicPr/>
          <p:nvPr/>
        </p:nvPicPr>
        <p:blipFill>
          <a:blip r:embed="rId4"/>
          <a:stretch/>
        </p:blipFill>
        <p:spPr>
          <a:xfrm>
            <a:off x="4046400" y="958680"/>
            <a:ext cx="1224000" cy="1030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08" name="Rectangle 1"/>
          <p:cNvSpPr/>
          <p:nvPr/>
        </p:nvSpPr>
        <p:spPr>
          <a:xfrm>
            <a:off x="2399400" y="2286000"/>
            <a:ext cx="6139080" cy="23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HÁT KẾT HỢP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NHẠC ĐỆM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46" name="Rectangle 1"/>
          <p:cNvSpPr/>
          <p:nvPr/>
        </p:nvSpPr>
        <p:spPr>
          <a:xfrm>
            <a:off x="2072892" y="2286000"/>
            <a:ext cx="6792458" cy="25778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HÁT KẾT HỢP</a:t>
            </a:r>
            <a:endParaRPr lang="en-US" sz="8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GÕ ĐỆM</a:t>
            </a:r>
            <a:endParaRPr lang="en-US" sz="8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82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83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84" name="Rectangle 1"/>
          <p:cNvSpPr/>
          <p:nvPr/>
        </p:nvSpPr>
        <p:spPr>
          <a:xfrm>
            <a:off x="1401843" y="2057400"/>
            <a:ext cx="8134557" cy="23315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HÁT KẾT HỢP</a:t>
            </a:r>
            <a:endParaRPr lang="en-US" sz="7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VẬN ĐỘNG CƠ THỂ</a:t>
            </a:r>
            <a:endParaRPr lang="en-US" sz="7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8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8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8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8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40" name="Picture 14" descr="D:\GIÁO ÁN 1 2020-2021\HÌNH SOẠN GIÁO ÁN\Học hát\NGOI SAO LAP LANH\Untitled.png"/>
          <p:cNvPicPr/>
          <p:nvPr/>
        </p:nvPicPr>
        <p:blipFill>
          <a:blip r:embed="rId3"/>
          <a:stretch/>
        </p:blipFill>
        <p:spPr>
          <a:xfrm>
            <a:off x="372960" y="1015920"/>
            <a:ext cx="10211040" cy="4645080"/>
          </a:xfrm>
          <a:prstGeom prst="rect">
            <a:avLst/>
          </a:prstGeom>
          <a:ln w="0">
            <a:noFill/>
          </a:ln>
        </p:spPr>
      </p:pic>
      <p:pic>
        <p:nvPicPr>
          <p:cNvPr id="441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2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3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44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45" name="Text Box 9"/>
          <p:cNvSpPr/>
          <p:nvPr/>
        </p:nvSpPr>
        <p:spPr>
          <a:xfrm>
            <a:off x="662040" y="1000080"/>
            <a:ext cx="19717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6" name="Text Box 10"/>
          <p:cNvSpPr/>
          <p:nvPr/>
        </p:nvSpPr>
        <p:spPr>
          <a:xfrm>
            <a:off x="-184320" y="1504800"/>
            <a:ext cx="65725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NGÔI SAO LẤP LÁNH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7" name="Rectangle 3"/>
          <p:cNvSpPr/>
          <p:nvPr/>
        </p:nvSpPr>
        <p:spPr>
          <a:xfrm>
            <a:off x="3182760" y="1989000"/>
            <a:ext cx="34290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Nhạc Nước ngoài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Lời Việt: Thanh Vân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8" name="Text Box 9"/>
          <p:cNvSpPr/>
          <p:nvPr/>
        </p:nvSpPr>
        <p:spPr>
          <a:xfrm>
            <a:off x="1763640" y="198360"/>
            <a:ext cx="19717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Tiết 1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1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3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" name="Group 5"/>
          <p:cNvPicPr/>
          <p:nvPr/>
        </p:nvPicPr>
        <p:blipFill>
          <a:blip r:embed="rId5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66" name="AutoShape 17"/>
          <p:cNvGrpSpPr/>
          <p:nvPr/>
        </p:nvGrpSpPr>
        <p:grpSpPr>
          <a:xfrm>
            <a:off x="542880" y="-49320"/>
            <a:ext cx="9996480" cy="1384560"/>
            <a:chOff x="542880" y="-49320"/>
            <a:chExt cx="9996480" cy="1384560"/>
          </a:xfrm>
        </p:grpSpPr>
        <p:pic>
          <p:nvPicPr>
            <p:cNvPr id="6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-49320"/>
              <a:ext cx="9996480" cy="138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8" name="Freeform 67"/>
            <p:cNvSpPr/>
            <p:nvPr/>
          </p:nvSpPr>
          <p:spPr>
            <a:xfrm>
              <a:off x="806400" y="177840"/>
              <a:ext cx="9469440" cy="855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9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0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9" name="Text Box 26"/>
          <p:cNvSpPr/>
          <p:nvPr/>
        </p:nvSpPr>
        <p:spPr>
          <a:xfrm>
            <a:off x="914400" y="344520"/>
            <a:ext cx="910908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TRÒ CHƠI </a:t>
            </a:r>
            <a:r>
              <a:rPr lang="en-US" sz="36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“BỐN MÙA”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6" name="Freeform 149"/>
                  <p:cNvGrpSpPr/>
                  <p:nvPr/>
                </p:nvGrpSpPr>
                <p:grpSpPr>
                  <a:xfrm>
                    <a:off x="9176760" y="1552320"/>
                    <a:ext cx="176040" cy="94680"/>
                    <a:chOff x="9176760" y="1552320"/>
                    <a:chExt cx="176040" cy="94680"/>
                  </a:xfrm>
                </p:grpSpPr>
                <p:pic>
                  <p:nvPicPr>
                    <p:cNvPr id="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6760" y="1552320"/>
                      <a:ext cx="17604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9186480" y="1565280"/>
                      <a:ext cx="15696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" name="Freeform 191"/>
                  <p:cNvSpPr/>
                  <p:nvPr/>
                </p:nvSpPr>
                <p:spPr>
                  <a:xfrm>
                    <a:off x="890316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1" name="Freeform 149"/>
                  <p:cNvGrpSpPr/>
                  <p:nvPr/>
                </p:nvGrpSpPr>
                <p:grpSpPr>
                  <a:xfrm>
                    <a:off x="8816040" y="1552320"/>
                    <a:ext cx="181080" cy="94680"/>
                    <a:chOff x="8816040" y="1552320"/>
                    <a:chExt cx="181080" cy="94680"/>
                  </a:xfrm>
                </p:grpSpPr>
                <p:pic>
                  <p:nvPicPr>
                    <p:cNvPr id="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6040" y="1552320"/>
                      <a:ext cx="18108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8828280" y="1565280"/>
                      <a:ext cx="15624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" name="Freeform 191"/>
                  <p:cNvSpPr/>
                  <p:nvPr/>
                </p:nvSpPr>
                <p:spPr>
                  <a:xfrm>
                    <a:off x="8579160" y="1296720"/>
                    <a:ext cx="45864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6" name="Freeform 149"/>
                  <p:cNvGrpSpPr/>
                  <p:nvPr/>
                </p:nvGrpSpPr>
                <p:grpSpPr>
                  <a:xfrm>
                    <a:off x="8509680" y="1552320"/>
                    <a:ext cx="167400" cy="94680"/>
                    <a:chOff x="8509680" y="1552320"/>
                    <a:chExt cx="167400" cy="94680"/>
                  </a:xfrm>
                </p:grpSpPr>
                <p:pic>
                  <p:nvPicPr>
                    <p:cNvPr id="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9680" y="1552320"/>
                      <a:ext cx="16740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8" name="Freeform 97"/>
                    <p:cNvSpPr/>
                    <p:nvPr/>
                  </p:nvSpPr>
                  <p:spPr>
                    <a:xfrm>
                      <a:off x="8518680" y="1565280"/>
                      <a:ext cx="14904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9" name="Freeform 191"/>
                  <p:cNvSpPr/>
                  <p:nvPr/>
                </p:nvSpPr>
                <p:spPr>
                  <a:xfrm>
                    <a:off x="824940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1" name="Freeform 149"/>
                  <p:cNvGrpSpPr/>
                  <p:nvPr/>
                </p:nvGrpSpPr>
                <p:grpSpPr>
                  <a:xfrm>
                    <a:off x="8195760" y="1552320"/>
                    <a:ext cx="182160" cy="94680"/>
                    <a:chOff x="8195760" y="1552320"/>
                    <a:chExt cx="182160" cy="94680"/>
                  </a:xfrm>
                </p:grpSpPr>
                <p:pic>
                  <p:nvPicPr>
                    <p:cNvPr id="1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5760" y="1552320"/>
                      <a:ext cx="18216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3" name="Freeform 102"/>
                    <p:cNvSpPr/>
                    <p:nvPr/>
                  </p:nvSpPr>
                  <p:spPr>
                    <a:xfrm>
                      <a:off x="8208000" y="1565280"/>
                      <a:ext cx="15732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4" name="Freeform 191"/>
                  <p:cNvSpPr/>
                  <p:nvPr/>
                </p:nvSpPr>
                <p:spPr>
                  <a:xfrm>
                    <a:off x="7922160" y="1296720"/>
                    <a:ext cx="43560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6" name="Freeform 149"/>
                  <p:cNvGrpSpPr/>
                  <p:nvPr/>
                </p:nvGrpSpPr>
                <p:grpSpPr>
                  <a:xfrm>
                    <a:off x="7866000" y="1552320"/>
                    <a:ext cx="172800" cy="94680"/>
                    <a:chOff x="7866000" y="1552320"/>
                    <a:chExt cx="172800" cy="94680"/>
                  </a:xfrm>
                </p:grpSpPr>
                <p:pic>
                  <p:nvPicPr>
                    <p:cNvPr id="1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66000" y="1552320"/>
                      <a:ext cx="17280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8" name="Freeform 107"/>
                    <p:cNvSpPr/>
                    <p:nvPr/>
                  </p:nvSpPr>
                  <p:spPr>
                    <a:xfrm>
                      <a:off x="7875000" y="1565280"/>
                      <a:ext cx="15408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9" name="Freeform 191"/>
                  <p:cNvSpPr/>
                  <p:nvPr/>
                </p:nvSpPr>
                <p:spPr>
                  <a:xfrm>
                    <a:off x="759852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1" name="Freeform 149"/>
                  <p:cNvGrpSpPr/>
                  <p:nvPr/>
                </p:nvGrpSpPr>
                <p:grpSpPr>
                  <a:xfrm>
                    <a:off x="7526160" y="1554840"/>
                    <a:ext cx="195120" cy="91800"/>
                    <a:chOff x="7526160" y="1554840"/>
                    <a:chExt cx="195120" cy="91800"/>
                  </a:xfrm>
                </p:grpSpPr>
                <p:pic>
                  <p:nvPicPr>
                    <p:cNvPr id="1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6160" y="1554840"/>
                      <a:ext cx="1951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3" name="Freeform 112"/>
                    <p:cNvSpPr/>
                    <p:nvPr/>
                  </p:nvSpPr>
                  <p:spPr>
                    <a:xfrm>
                      <a:off x="7539120" y="1567440"/>
                      <a:ext cx="168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4" name="Freeform 191"/>
                  <p:cNvSpPr/>
                  <p:nvPr/>
                </p:nvSpPr>
                <p:spPr>
                  <a:xfrm>
                    <a:off x="7265520" y="1293840"/>
                    <a:ext cx="413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6" name="Freeform 149"/>
                  <p:cNvGrpSpPr/>
                  <p:nvPr/>
                </p:nvGrpSpPr>
                <p:grpSpPr>
                  <a:xfrm>
                    <a:off x="7209720" y="1554840"/>
                    <a:ext cx="159480" cy="91800"/>
                    <a:chOff x="7209720" y="1554840"/>
                    <a:chExt cx="159480" cy="91800"/>
                  </a:xfrm>
                </p:grpSpPr>
                <p:pic>
                  <p:nvPicPr>
                    <p:cNvPr id="1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972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8" name="Freeform 117"/>
                    <p:cNvSpPr/>
                    <p:nvPr/>
                  </p:nvSpPr>
                  <p:spPr>
                    <a:xfrm>
                      <a:off x="721800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1" name="Freeform 149"/>
                  <p:cNvGrpSpPr/>
                  <p:nvPr/>
                </p:nvGrpSpPr>
                <p:grpSpPr>
                  <a:xfrm>
                    <a:off x="6864120" y="1554840"/>
                    <a:ext cx="156240" cy="91800"/>
                    <a:chOff x="6864120" y="1554840"/>
                    <a:chExt cx="156240" cy="91800"/>
                  </a:xfrm>
                </p:grpSpPr>
                <p:pic>
                  <p:nvPicPr>
                    <p:cNvPr id="1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6412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3" name="Freeform 122"/>
                    <p:cNvSpPr/>
                    <p:nvPr/>
                  </p:nvSpPr>
                  <p:spPr>
                    <a:xfrm>
                      <a:off x="687420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6" name="Freeform 149"/>
                  <p:cNvGrpSpPr/>
                  <p:nvPr/>
                </p:nvGrpSpPr>
                <p:grpSpPr>
                  <a:xfrm>
                    <a:off x="6563160" y="1554840"/>
                    <a:ext cx="180360" cy="91800"/>
                    <a:chOff x="6563160" y="1554840"/>
                    <a:chExt cx="180360" cy="91800"/>
                  </a:xfrm>
                </p:grpSpPr>
                <p:pic>
                  <p:nvPicPr>
                    <p:cNvPr id="1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63160" y="1554840"/>
                      <a:ext cx="1803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8" name="Freeform 127"/>
                    <p:cNvSpPr/>
                    <p:nvPr/>
                  </p:nvSpPr>
                  <p:spPr>
                    <a:xfrm>
                      <a:off x="6572160" y="1567440"/>
                      <a:ext cx="1605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9" name="Freeform 191"/>
                  <p:cNvSpPr/>
                  <p:nvPr/>
                </p:nvSpPr>
                <p:spPr>
                  <a:xfrm>
                    <a:off x="6287760" y="1293840"/>
                    <a:ext cx="4280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1" name="Freeform 149"/>
                  <p:cNvGrpSpPr/>
                  <p:nvPr/>
                </p:nvGrpSpPr>
                <p:grpSpPr>
                  <a:xfrm>
                    <a:off x="6215760" y="1554840"/>
                    <a:ext cx="203760" cy="91800"/>
                    <a:chOff x="6215760" y="1554840"/>
                    <a:chExt cx="203760" cy="91800"/>
                  </a:xfrm>
                </p:grpSpPr>
                <p:pic>
                  <p:nvPicPr>
                    <p:cNvPr id="1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5760" y="1554840"/>
                      <a:ext cx="2037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3" name="Freeform 132"/>
                    <p:cNvSpPr/>
                    <p:nvPr/>
                  </p:nvSpPr>
                  <p:spPr>
                    <a:xfrm>
                      <a:off x="6228720" y="1567440"/>
                      <a:ext cx="1756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4" name="Freeform 191"/>
                  <p:cNvSpPr/>
                  <p:nvPr/>
                </p:nvSpPr>
                <p:spPr>
                  <a:xfrm>
                    <a:off x="5963760" y="1293840"/>
                    <a:ext cx="4345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6" name="Freeform 149"/>
                  <p:cNvGrpSpPr/>
                  <p:nvPr/>
                </p:nvGrpSpPr>
                <p:grpSpPr>
                  <a:xfrm>
                    <a:off x="5893560" y="1554840"/>
                    <a:ext cx="199080" cy="91800"/>
                    <a:chOff x="5893560" y="1554840"/>
                    <a:chExt cx="199080" cy="91800"/>
                  </a:xfrm>
                </p:grpSpPr>
                <p:pic>
                  <p:nvPicPr>
                    <p:cNvPr id="1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93560" y="1554840"/>
                      <a:ext cx="199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8" name="Freeform 137"/>
                    <p:cNvSpPr/>
                    <p:nvPr/>
                  </p:nvSpPr>
                  <p:spPr>
                    <a:xfrm>
                      <a:off x="5903280" y="1567440"/>
                      <a:ext cx="177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9" name="Freeform 191"/>
                  <p:cNvSpPr/>
                  <p:nvPr/>
                </p:nvSpPr>
                <p:spPr>
                  <a:xfrm>
                    <a:off x="5636880" y="1293840"/>
                    <a:ext cx="3895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608800" y="1550520"/>
                    <a:ext cx="208080" cy="95760"/>
                    <a:chOff x="5608800" y="1550520"/>
                    <a:chExt cx="208080" cy="9576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0520"/>
                      <a:ext cx="20808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623200" y="1563120"/>
                      <a:ext cx="17964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361120" y="1296360"/>
                    <a:ext cx="4305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7" name="Freeform 149"/>
                  <p:cNvGrpSpPr/>
                  <p:nvPr/>
                </p:nvGrpSpPr>
                <p:grpSpPr>
                  <a:xfrm>
                    <a:off x="5311080" y="1550520"/>
                    <a:ext cx="184680" cy="95760"/>
                    <a:chOff x="5311080" y="1550520"/>
                    <a:chExt cx="184680" cy="95760"/>
                  </a:xfrm>
                </p:grpSpPr>
                <p:pic>
                  <p:nvPicPr>
                    <p:cNvPr id="1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11080" y="1550520"/>
                      <a:ext cx="18468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9" name="Freeform 148"/>
                    <p:cNvSpPr/>
                    <p:nvPr/>
                  </p:nvSpPr>
                  <p:spPr>
                    <a:xfrm>
                      <a:off x="5321160" y="1563120"/>
                      <a:ext cx="16452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0" name="Freeform 191"/>
                  <p:cNvSpPr/>
                  <p:nvPr/>
                </p:nvSpPr>
                <p:spPr>
                  <a:xfrm>
                    <a:off x="5037120" y="1296360"/>
                    <a:ext cx="37404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2" name="Freeform 149"/>
                  <p:cNvGrpSpPr/>
                  <p:nvPr/>
                </p:nvGrpSpPr>
                <p:grpSpPr>
                  <a:xfrm>
                    <a:off x="4991400" y="1550520"/>
                    <a:ext cx="171720" cy="95760"/>
                    <a:chOff x="4991400" y="1550520"/>
                    <a:chExt cx="171720" cy="95760"/>
                  </a:xfrm>
                </p:grpSpPr>
                <p:pic>
                  <p:nvPicPr>
                    <p:cNvPr id="1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91400" y="1550520"/>
                      <a:ext cx="17172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4" name="Freeform 153"/>
                    <p:cNvSpPr/>
                    <p:nvPr/>
                  </p:nvSpPr>
                  <p:spPr>
                    <a:xfrm>
                      <a:off x="5002920" y="1563120"/>
                      <a:ext cx="14832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5" name="Freeform 191"/>
                  <p:cNvSpPr/>
                  <p:nvPr/>
                </p:nvSpPr>
                <p:spPr>
                  <a:xfrm>
                    <a:off x="4707360" y="1296360"/>
                    <a:ext cx="44748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7" name="Freeform 149"/>
                  <p:cNvGrpSpPr/>
                  <p:nvPr/>
                </p:nvGrpSpPr>
                <p:grpSpPr>
                  <a:xfrm>
                    <a:off x="4658040" y="1550520"/>
                    <a:ext cx="177840" cy="95760"/>
                    <a:chOff x="4658040" y="1550520"/>
                    <a:chExt cx="177840" cy="95760"/>
                  </a:xfrm>
                </p:grpSpPr>
                <p:pic>
                  <p:nvPicPr>
                    <p:cNvPr id="1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8040" y="1550520"/>
                      <a:ext cx="17784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9" name="Freeform 158"/>
                    <p:cNvSpPr/>
                    <p:nvPr/>
                  </p:nvSpPr>
                  <p:spPr>
                    <a:xfrm>
                      <a:off x="4667400" y="1563120"/>
                      <a:ext cx="15840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0" name="Freeform 191"/>
                  <p:cNvSpPr/>
                  <p:nvPr/>
                </p:nvSpPr>
                <p:spPr>
                  <a:xfrm>
                    <a:off x="4380120" y="1296360"/>
                    <a:ext cx="40392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2" name="Freeform 149"/>
                  <p:cNvGrpSpPr/>
                  <p:nvPr/>
                </p:nvGrpSpPr>
                <p:grpSpPr>
                  <a:xfrm>
                    <a:off x="4326840" y="1550520"/>
                    <a:ext cx="185400" cy="95760"/>
                    <a:chOff x="4326840" y="1550520"/>
                    <a:chExt cx="185400" cy="95760"/>
                  </a:xfrm>
                </p:grpSpPr>
                <p:pic>
                  <p:nvPicPr>
                    <p:cNvPr id="1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6840" y="1550520"/>
                      <a:ext cx="18540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4" name="Freeform 163"/>
                    <p:cNvSpPr/>
                    <p:nvPr/>
                  </p:nvSpPr>
                  <p:spPr>
                    <a:xfrm>
                      <a:off x="4339080" y="1563120"/>
                      <a:ext cx="15984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5" name="Freeform 191"/>
                  <p:cNvSpPr/>
                  <p:nvPr/>
                </p:nvSpPr>
                <p:spPr>
                  <a:xfrm>
                    <a:off x="4056480" y="1296360"/>
                    <a:ext cx="4089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7" name="Freeform 149"/>
                  <p:cNvGrpSpPr/>
                  <p:nvPr/>
                </p:nvGrpSpPr>
                <p:grpSpPr>
                  <a:xfrm>
                    <a:off x="4013640" y="1553400"/>
                    <a:ext cx="165600" cy="92880"/>
                    <a:chOff x="4013640" y="1553400"/>
                    <a:chExt cx="165600" cy="92880"/>
                  </a:xfrm>
                </p:grpSpPr>
                <p:pic>
                  <p:nvPicPr>
                    <p:cNvPr id="1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3640" y="1553400"/>
                      <a:ext cx="1656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9" name="Freeform 168"/>
                    <p:cNvSpPr/>
                    <p:nvPr/>
                  </p:nvSpPr>
                  <p:spPr>
                    <a:xfrm>
                      <a:off x="4022280" y="1565640"/>
                      <a:ext cx="1476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0" name="Freeform 191"/>
                  <p:cNvSpPr/>
                  <p:nvPr/>
                </p:nvSpPr>
                <p:spPr>
                  <a:xfrm>
                    <a:off x="3723480" y="1293840"/>
                    <a:ext cx="3628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2" name="Freeform 149"/>
                  <p:cNvGrpSpPr/>
                  <p:nvPr/>
                </p:nvGrpSpPr>
                <p:grpSpPr>
                  <a:xfrm>
                    <a:off x="3664800" y="1553400"/>
                    <a:ext cx="187560" cy="92880"/>
                    <a:chOff x="3664800" y="1553400"/>
                    <a:chExt cx="187560" cy="92880"/>
                  </a:xfrm>
                </p:grpSpPr>
                <p:pic>
                  <p:nvPicPr>
                    <p:cNvPr id="1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4800" y="1553400"/>
                      <a:ext cx="1875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4" name="Freeform 173"/>
                    <p:cNvSpPr/>
                    <p:nvPr/>
                  </p:nvSpPr>
                  <p:spPr>
                    <a:xfrm>
                      <a:off x="3677040" y="1565640"/>
                      <a:ext cx="1620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5" name="Freeform 191"/>
                  <p:cNvSpPr/>
                  <p:nvPr/>
                </p:nvSpPr>
                <p:spPr>
                  <a:xfrm>
                    <a:off x="3396600" y="1293840"/>
                    <a:ext cx="3880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7" name="Freeform 149"/>
                  <p:cNvGrpSpPr/>
                  <p:nvPr/>
                </p:nvGrpSpPr>
                <p:grpSpPr>
                  <a:xfrm>
                    <a:off x="3345840" y="1553400"/>
                    <a:ext cx="182520" cy="92880"/>
                    <a:chOff x="3345840" y="1553400"/>
                    <a:chExt cx="182520" cy="92880"/>
                  </a:xfrm>
                </p:grpSpPr>
                <p:pic>
                  <p:nvPicPr>
                    <p:cNvPr id="1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5840" y="1553400"/>
                      <a:ext cx="182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9" name="Freeform 178"/>
                    <p:cNvSpPr/>
                    <p:nvPr/>
                  </p:nvSpPr>
                  <p:spPr>
                    <a:xfrm>
                      <a:off x="3355200" y="1565640"/>
                      <a:ext cx="1627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0" name="Freeform 191"/>
                  <p:cNvSpPr/>
                  <p:nvPr/>
                </p:nvSpPr>
                <p:spPr>
                  <a:xfrm>
                    <a:off x="3072600" y="1293840"/>
                    <a:ext cx="3978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2" name="Freeform 149"/>
                  <p:cNvGrpSpPr/>
                  <p:nvPr/>
                </p:nvGrpSpPr>
                <p:grpSpPr>
                  <a:xfrm>
                    <a:off x="3036960" y="1553400"/>
                    <a:ext cx="164520" cy="92880"/>
                    <a:chOff x="3036960" y="1553400"/>
                    <a:chExt cx="164520" cy="92880"/>
                  </a:xfrm>
                </p:grpSpPr>
                <p:pic>
                  <p:nvPicPr>
                    <p:cNvPr id="1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6960" y="1553400"/>
                      <a:ext cx="164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4" name="Freeform 183"/>
                    <p:cNvSpPr/>
                    <p:nvPr/>
                  </p:nvSpPr>
                  <p:spPr>
                    <a:xfrm>
                      <a:off x="3047400" y="1565640"/>
                      <a:ext cx="141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5" name="Freeform 191"/>
                  <p:cNvSpPr/>
                  <p:nvPr/>
                </p:nvSpPr>
                <p:spPr>
                  <a:xfrm>
                    <a:off x="2745720" y="1293840"/>
                    <a:ext cx="4284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7" name="Freeform 149"/>
                  <p:cNvGrpSpPr/>
                  <p:nvPr/>
                </p:nvGrpSpPr>
                <p:grpSpPr>
                  <a:xfrm>
                    <a:off x="2719080" y="1553400"/>
                    <a:ext cx="158400" cy="92880"/>
                    <a:chOff x="2719080" y="1553400"/>
                    <a:chExt cx="158400" cy="92880"/>
                  </a:xfrm>
                </p:grpSpPr>
                <p:pic>
                  <p:nvPicPr>
                    <p:cNvPr id="18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9080" y="1553400"/>
                      <a:ext cx="158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9" name="Freeform 188"/>
                    <p:cNvSpPr/>
                    <p:nvPr/>
                  </p:nvSpPr>
                  <p:spPr>
                    <a:xfrm>
                      <a:off x="2727000" y="1565640"/>
                      <a:ext cx="141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0" name="Freeform 191"/>
                  <p:cNvSpPr/>
                  <p:nvPr/>
                </p:nvSpPr>
                <p:spPr>
                  <a:xfrm>
                    <a:off x="2421720" y="1293840"/>
                    <a:ext cx="432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2" name="Freeform 149"/>
                  <p:cNvGrpSpPr/>
                  <p:nvPr/>
                </p:nvGrpSpPr>
                <p:grpSpPr>
                  <a:xfrm>
                    <a:off x="2376000" y="1553400"/>
                    <a:ext cx="174600" cy="92880"/>
                    <a:chOff x="2376000" y="1553400"/>
                    <a:chExt cx="174600" cy="92880"/>
                  </a:xfrm>
                </p:grpSpPr>
                <p:pic>
                  <p:nvPicPr>
                    <p:cNvPr id="1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6000" y="1553400"/>
                      <a:ext cx="1746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4" name="Freeform 193"/>
                    <p:cNvSpPr/>
                    <p:nvPr/>
                  </p:nvSpPr>
                  <p:spPr>
                    <a:xfrm>
                      <a:off x="2387160" y="1565640"/>
                      <a:ext cx="1504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5" name="Freeform 191"/>
                  <p:cNvSpPr/>
                  <p:nvPr/>
                </p:nvSpPr>
                <p:spPr>
                  <a:xfrm>
                    <a:off x="2094840" y="1293840"/>
                    <a:ext cx="4024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Text Box 26"/>
          <p:cNvSpPr/>
          <p:nvPr/>
        </p:nvSpPr>
        <p:spPr>
          <a:xfrm>
            <a:off x="1898640" y="1916280"/>
            <a:ext cx="7388280" cy="3751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Mùa xuân: </a:t>
            </a: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Muôn hoa đua nở </a:t>
            </a: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(Tay tạo thành bông hoa đung đưa qua lại).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Mùa Hạ: </a:t>
            </a: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Trời nóng </a:t>
            </a: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(Tay làm động tác quạt để mát).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Mùa Thu: </a:t>
            </a: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Lá rơi </a:t>
            </a: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(Đưa hai tay trên đầu đưa qua lại).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Mùa Đông: </a:t>
            </a: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Trời lạnh </a:t>
            </a: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(Tay đặt trước ngực, làm động tác run lạnh).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1544400" indent="-1544400" algn="just">
              <a:lnSpc>
                <a:spcPct val="100000"/>
              </a:lnSpc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Text Box 26"/>
          <p:cNvSpPr/>
          <p:nvPr/>
        </p:nvSpPr>
        <p:spPr>
          <a:xfrm>
            <a:off x="1273320" y="6053040"/>
            <a:ext cx="910908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Làm theo những gì tôi nói đừng làm theo những gì tôi làm!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4" descr="D:\GIÁO ÁN 1 2020-2021\HÌNH SOẠN GIÁO ÁN\Học hát\NGOI SAO LAP LANH\Untitled.png"/>
          <p:cNvPicPr/>
          <p:nvPr/>
        </p:nvPicPr>
        <p:blipFill>
          <a:blip r:embed="rId3"/>
          <a:stretch/>
        </p:blipFill>
        <p:spPr>
          <a:xfrm>
            <a:off x="372960" y="1015920"/>
            <a:ext cx="10211040" cy="464508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3" name="Text Box 9"/>
          <p:cNvSpPr/>
          <p:nvPr/>
        </p:nvSpPr>
        <p:spPr>
          <a:xfrm>
            <a:off x="662040" y="1000080"/>
            <a:ext cx="19717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Text Box 10"/>
          <p:cNvSpPr/>
          <p:nvPr/>
        </p:nvSpPr>
        <p:spPr>
          <a:xfrm>
            <a:off x="-184320" y="1504800"/>
            <a:ext cx="65725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NGÔI SAO LẤP LÁNH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Rectangle 3"/>
          <p:cNvSpPr/>
          <p:nvPr/>
        </p:nvSpPr>
        <p:spPr>
          <a:xfrm>
            <a:off x="3254400" y="1989000"/>
            <a:ext cx="34290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Nhạc Nước ngoài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Lời Việt: Thanh Vân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9" descr="D:\GIÁO ÁN 1 2020-2021\HÌNH SOẠN GIÁO ÁN\Học hát\NGOI SAO LAP LANH\Picture1 - Copy.jpg"/>
          <p:cNvPicPr/>
          <p:nvPr/>
        </p:nvPicPr>
        <p:blipFill>
          <a:blip r:embed="rId2"/>
          <a:srcRect t="3876" b="8870"/>
          <a:stretch/>
        </p:blipFill>
        <p:spPr>
          <a:xfrm>
            <a:off x="372960" y="219240"/>
            <a:ext cx="10328400" cy="644976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9" descr="THƯ VIỆN ẢNH: ẢNH ĐỘNG NGÔI SAO"/>
          <p:cNvPicPr/>
          <p:nvPr/>
        </p:nvPicPr>
        <p:blipFill>
          <a:blip r:embed="rId3"/>
          <a:stretch/>
        </p:blipFill>
        <p:spPr>
          <a:xfrm>
            <a:off x="3902040" y="981000"/>
            <a:ext cx="1224000" cy="102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36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Rectangle 6"/>
          <p:cNvSpPr/>
          <p:nvPr/>
        </p:nvSpPr>
        <p:spPr>
          <a:xfrm>
            <a:off x="6199200" y="324000"/>
            <a:ext cx="5057640" cy="4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 dirty="0">
                <a:solidFill>
                  <a:srgbClr val="FFFF00"/>
                </a:solidFill>
                <a:latin typeface="Cambria"/>
                <a:ea typeface="Times New Roman"/>
              </a:rPr>
              <a:t>TẬP HÁT TỪNG CÂU</a:t>
            </a:r>
            <a:endParaRPr lang="en-US" sz="35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9" descr="D:\GIÁO ÁN 1 2020-2021\HÌNH SOẠN GIÁO ÁN\Học hát\NGOI SAO LAP LANH\Picture1 - Copy.jpg"/>
          <p:cNvPicPr/>
          <p:nvPr/>
        </p:nvPicPr>
        <p:blipFill>
          <a:blip r:embed="rId4"/>
          <a:srcRect t="25691" r="49580" b="52500"/>
          <a:stretch/>
        </p:blipFill>
        <p:spPr>
          <a:xfrm>
            <a:off x="1399830" y="1734249"/>
            <a:ext cx="8173140" cy="2065056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9" descr="THƯ VIỆN ẢNH: ẢNH ĐỘNG NGÔI SAO"/>
          <p:cNvPicPr/>
          <p:nvPr/>
        </p:nvPicPr>
        <p:blipFill>
          <a:blip r:embed="rId5"/>
          <a:stretch/>
        </p:blipFill>
        <p:spPr>
          <a:xfrm>
            <a:off x="3510001" y="1069380"/>
            <a:ext cx="1224000" cy="102996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768280-481C-9ACF-BC67-CFA410A05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90" y="3629832"/>
            <a:ext cx="2971800" cy="2072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46" name="Rectangle 6"/>
          <p:cNvSpPr/>
          <p:nvPr/>
        </p:nvSpPr>
        <p:spPr>
          <a:xfrm>
            <a:off x="6230880" y="307800"/>
            <a:ext cx="5058000" cy="4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3" descr="D:\GIÁO ÁN 1 2020-2021\HÌNH SOẠN GIÁO ÁN\Học hát\NGOI SAO LAP LANH\Picture1 - Copy - Copy (2).jpg"/>
          <p:cNvPicPr/>
          <p:nvPr/>
        </p:nvPicPr>
        <p:blipFill>
          <a:blip r:embed="rId4"/>
          <a:srcRect t="23098" b="38462"/>
          <a:stretch/>
        </p:blipFill>
        <p:spPr>
          <a:xfrm>
            <a:off x="1219200" y="1802543"/>
            <a:ext cx="8839200" cy="2072287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9" descr="THƯ VIỆN ẢNH: ẢNH ĐỘNG NGÔI SAO"/>
          <p:cNvPicPr/>
          <p:nvPr/>
        </p:nvPicPr>
        <p:blipFill>
          <a:blip r:embed="rId5"/>
          <a:stretch/>
        </p:blipFill>
        <p:spPr>
          <a:xfrm>
            <a:off x="3075942" y="1133903"/>
            <a:ext cx="1315098" cy="898177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E17C856-2EED-AC6D-2F70-879BE58DE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90" y="3629832"/>
            <a:ext cx="2971800" cy="2072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54" name="Rectangle 4"/>
          <p:cNvSpPr/>
          <p:nvPr/>
        </p:nvSpPr>
        <p:spPr>
          <a:xfrm>
            <a:off x="8942400" y="3716280"/>
            <a:ext cx="1209600" cy="62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9" descr="D:\GIÁO ÁN 1 2020-2021\HÌNH SOẠN GIÁO ÁN\Học hát\NGOI SAO LAP LANH\Picture1 - Copy.jpg"/>
          <p:cNvPicPr/>
          <p:nvPr/>
        </p:nvPicPr>
        <p:blipFill>
          <a:blip r:embed="rId4"/>
          <a:srcRect t="27149" b="50888"/>
          <a:stretch/>
        </p:blipFill>
        <p:spPr>
          <a:xfrm>
            <a:off x="699030" y="1854300"/>
            <a:ext cx="9801360" cy="20368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19" descr="THƯ VIỆN ẢNH: ẢNH ĐỘNG NGÔI SAO"/>
          <p:cNvPicPr/>
          <p:nvPr/>
        </p:nvPicPr>
        <p:blipFill>
          <a:blip r:embed="rId5"/>
          <a:stretch/>
        </p:blipFill>
        <p:spPr>
          <a:xfrm>
            <a:off x="2971800" y="1104660"/>
            <a:ext cx="1225440" cy="102996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54CAF2F-CC4C-4B63-C8AF-3E923D6E3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61" y="3505200"/>
            <a:ext cx="3150529" cy="2196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64" name="Rectangle 6"/>
          <p:cNvSpPr/>
          <p:nvPr/>
        </p:nvSpPr>
        <p:spPr>
          <a:xfrm>
            <a:off x="6215040" y="276120"/>
            <a:ext cx="5057640" cy="4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9" descr="D:\GIÁO ÁN 1 2020-2021\HÌNH SOẠN GIÁO ÁN\Học hát\NGOI SAO LAP LANH\Picture1 - Copy.jpg"/>
          <p:cNvPicPr/>
          <p:nvPr/>
        </p:nvPicPr>
        <p:blipFill>
          <a:blip r:embed="rId4"/>
          <a:srcRect t="49328" r="49324" b="31054"/>
          <a:stretch/>
        </p:blipFill>
        <p:spPr>
          <a:xfrm>
            <a:off x="1524000" y="1815379"/>
            <a:ext cx="8115480" cy="204012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19" descr="THƯ VIỆN ẢNH: ẢNH ĐỘNG NGÔI SAO"/>
          <p:cNvPicPr/>
          <p:nvPr/>
        </p:nvPicPr>
        <p:blipFill>
          <a:blip r:embed="rId5"/>
          <a:stretch/>
        </p:blipFill>
        <p:spPr>
          <a:xfrm>
            <a:off x="3198315" y="1043179"/>
            <a:ext cx="1224000" cy="103032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90368B5-1FB9-BAA0-7766-2265ECEEBE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90" y="3629832"/>
            <a:ext cx="2971800" cy="2072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72" name="Rectangle 6"/>
          <p:cNvSpPr/>
          <p:nvPr/>
        </p:nvSpPr>
        <p:spPr>
          <a:xfrm>
            <a:off x="6278400" y="291960"/>
            <a:ext cx="5058000" cy="4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70000"/>
              </a:lnSpc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TẬP HÁT TỪNG CÂU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1" descr="D:\GIÁO ÁN 1 2020-2021\HÌNH SOẠN GIÁO ÁN\Học hát\NGOI SAO LAP LANH\Picture1 - Copy - Copy (2).jpg"/>
          <p:cNvPicPr/>
          <p:nvPr/>
        </p:nvPicPr>
        <p:blipFill>
          <a:blip r:embed="rId4">
            <a:grayscl/>
          </a:blip>
          <a:srcRect t="62891" r="5302"/>
          <a:stretch/>
        </p:blipFill>
        <p:spPr>
          <a:xfrm>
            <a:off x="1362630" y="1797019"/>
            <a:ext cx="8467170" cy="223200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19" descr="THƯ VIỆN ẢNH: ẢNH ĐỘNG NGÔI SAO"/>
          <p:cNvPicPr/>
          <p:nvPr/>
        </p:nvPicPr>
        <p:blipFill>
          <a:blip r:embed="rId5"/>
          <a:stretch/>
        </p:blipFill>
        <p:spPr>
          <a:xfrm>
            <a:off x="3430801" y="1118160"/>
            <a:ext cx="1224000" cy="103032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3B74EB5-1640-FAA0-CAB9-153306F33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90" y="3629832"/>
            <a:ext cx="2971800" cy="2072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809147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7567</TotalTime>
  <Words>147</Words>
  <Application>Microsoft Office PowerPoint</Application>
  <PresentationFormat>Custom</PresentationFormat>
  <Paragraphs>29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</cp:lastModifiedBy>
  <cp:revision>650</cp:revision>
  <dcterms:created xsi:type="dcterms:W3CDTF">2010-04-30T20:19:48Z</dcterms:created>
  <dcterms:modified xsi:type="dcterms:W3CDTF">2026-04-30T10:32:58Z</dcterms:modified>
  <dc:language>en-US</dc:language>
</cp:coreProperties>
</file>