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575" r:id="rId2"/>
    <p:sldId id="611" r:id="rId3"/>
    <p:sldId id="631" r:id="rId4"/>
    <p:sldId id="646" r:id="rId5"/>
    <p:sldId id="632" r:id="rId6"/>
    <p:sldId id="633" r:id="rId7"/>
    <p:sldId id="635" r:id="rId8"/>
    <p:sldId id="634" r:id="rId9"/>
    <p:sldId id="639" r:id="rId10"/>
    <p:sldId id="640" r:id="rId11"/>
    <p:sldId id="642" r:id="rId12"/>
    <p:sldId id="644" r:id="rId13"/>
    <p:sldId id="645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2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624392" y="1455777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88640"/>
            <a:ext cx="6816080" cy="20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68760"/>
            <a:ext cx="11233248" cy="498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xmlns="" id="{F2ABE2B6-D11B-99AB-9ECA-8097EC1A5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45086" y="351595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18E78A-3F1B-67B5-D0B1-35413E4C03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40968"/>
            <a:ext cx="3600400" cy="1081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78D4D2-8FF0-7562-E055-5F82EA7F901E}"/>
              </a:ext>
            </a:extLst>
          </p:cNvPr>
          <p:cNvSpPr/>
          <p:nvPr/>
        </p:nvSpPr>
        <p:spPr>
          <a:xfrm>
            <a:off x="695400" y="4509120"/>
            <a:ext cx="10729192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TỔ CHỨC CÁC HOẠT ĐỘNG VẬN DỤNG SÁNG TẠO</a:t>
            </a:r>
          </a:p>
        </p:txBody>
      </p:sp>
    </p:spTree>
    <p:extLst>
      <p:ext uri="{BB962C8B-B14F-4D97-AF65-F5344CB8AC3E}">
        <p14:creationId xmlns:p14="http://schemas.microsoft.com/office/powerpoint/2010/main" val="19374503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51" y="404664"/>
            <a:ext cx="10391775" cy="1019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16441"/>
          <a:stretch/>
        </p:blipFill>
        <p:spPr>
          <a:xfrm>
            <a:off x="7104112" y="3393048"/>
            <a:ext cx="4262714" cy="120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05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58" y="528201"/>
            <a:ext cx="102965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6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76" y="258562"/>
            <a:ext cx="1389535" cy="830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404664"/>
            <a:ext cx="5176989" cy="57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11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04886" y="1393736"/>
            <a:ext cx="530786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“Ai </a:t>
            </a:r>
            <a:r>
              <a:rPr lang="en-US" sz="32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rgbClr val="171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220868"/>
            <a:ext cx="2471564" cy="1025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4072" y="5013176"/>
            <a:ext cx="4164473" cy="408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866" t="-521" r="14140" b="95860"/>
          <a:stretch/>
        </p:blipFill>
        <p:spPr>
          <a:xfrm>
            <a:off x="4246327" y="3998991"/>
            <a:ext cx="5472319" cy="79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256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95800" y="2636912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Trương Tuyết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19/7/1944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bắt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đầu hoạt động âm nhạc từ khi học ở Trường miền Nam số 8 Hải Phòng. Năm 1965 tốt nghiệp môn flute (sáo sắt) ở Trường Âm nhạc Việt Nam, bà về công tác tại Dàn nhạc Đài Phát thanh Giải phóng (CP90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). Bà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bắt đầu sáng tác từ thời chống Mỹ với bài </a:t>
            </a:r>
            <a:r>
              <a:rPr lang="vi-VN" sz="2200" i="1" dirty="0">
                <a:latin typeface="Cambria" panose="02040503050406030204" pitchFamily="18" charset="0"/>
                <a:ea typeface="Cambria" panose="02040503050406030204" pitchFamily="18" charset="0"/>
              </a:rPr>
              <a:t>Xe ta ơi lên đường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 (thơ Huy Cận) được nhiều người biết đến. Gần đây là ca khúc </a:t>
            </a:r>
            <a:r>
              <a:rPr lang="vi-VN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r>
              <a:rPr lang="en-US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tình </a:t>
            </a:r>
            <a:r>
              <a:rPr lang="vi-VN" sz="2200" i="1" dirty="0">
                <a:latin typeface="Cambria" panose="02040503050406030204" pitchFamily="18" charset="0"/>
                <a:ea typeface="Cambria" panose="02040503050406030204" pitchFamily="18" charset="0"/>
              </a:rPr>
              <a:t>yêu của tôi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và nhiều ca khúc khác được xuất bản và sử dụng như </a:t>
            </a:r>
            <a:r>
              <a:rPr lang="vi-VN" sz="2200" i="1" dirty="0">
                <a:latin typeface="Cambria" panose="02040503050406030204" pitchFamily="18" charset="0"/>
                <a:ea typeface="Cambria" panose="02040503050406030204" pitchFamily="18" charset="0"/>
              </a:rPr>
              <a:t>Sao anh không là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…, </a:t>
            </a:r>
            <a:r>
              <a:rPr lang="vi-VN" sz="2200" i="1" dirty="0">
                <a:latin typeface="Cambria" panose="02040503050406030204" pitchFamily="18" charset="0"/>
                <a:ea typeface="Cambria" panose="02040503050406030204" pitchFamily="18" charset="0"/>
              </a:rPr>
              <a:t>Rừng với tình em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200" i="1" dirty="0">
                <a:latin typeface="Cambria" panose="02040503050406030204" pitchFamily="18" charset="0"/>
                <a:ea typeface="Cambria" panose="02040503050406030204" pitchFamily="18" charset="0"/>
              </a:rPr>
              <a:t>Từ ngày ấy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Nhạc sĩ Trương Tuyết Mai với Nửa thế kỷ âm nhạc ảnh 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0" y="1700808"/>
            <a:ext cx="3187309" cy="427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9441" y="377291"/>
            <a:ext cx="4583143" cy="5879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02" y="312619"/>
            <a:ext cx="1440160" cy="5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20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145160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NGHE NHẠC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KẾT HỢP GÕ ĐỆM</a:t>
            </a:r>
            <a:endParaRPr lang="vi-VN" sz="4000" b="1" dirty="0"/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xmlns="" id="{F2ABE2B6-D11B-99AB-9ECA-8097EC1A5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45086" y="351595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8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9441" y="377291"/>
            <a:ext cx="4583143" cy="58796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02" y="312619"/>
            <a:ext cx="1440160" cy="5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9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3487F2-C868-4F7E-80CF-919F9E02D53A}"/>
              </a:ext>
            </a:extLst>
          </p:cNvPr>
          <p:cNvSpPr txBox="1"/>
          <p:nvPr/>
        </p:nvSpPr>
        <p:spPr>
          <a:xfrm>
            <a:off x="1345020" y="4357541"/>
            <a:ext cx="10066322" cy="60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Khúc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3754" y="4221088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1821834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2924944"/>
            <a:ext cx="52565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NGHE NHẠC KẾT HỢP VẬN ĐỘNG CƠ THỂ THEO Ý THÍCH</a:t>
            </a:r>
            <a:endParaRPr lang="vi-VN" sz="4000" b="1" dirty="0"/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xmlns="" id="{F2ABE2B6-D11B-99AB-9ECA-8097EC1A5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45086" y="351595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9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8996</TotalTime>
  <Words>58</Words>
  <Application>Microsoft Office PowerPoint</Application>
  <PresentationFormat>Custom</PresentationFormat>
  <Paragraphs>10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706</cp:revision>
  <dcterms:created xsi:type="dcterms:W3CDTF">2010-04-30T18:19:48Z</dcterms:created>
  <dcterms:modified xsi:type="dcterms:W3CDTF">2026-04-30T10:36:53Z</dcterms:modified>
</cp:coreProperties>
</file>