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Lst>
  <p:notesMasterIdLst>
    <p:notesMasterId r:id="rId14"/>
  </p:notesMasterIdLst>
  <p:sldIdLst>
    <p:sldId id="4492" r:id="rId4"/>
    <p:sldId id="376" r:id="rId5"/>
    <p:sldId id="316" r:id="rId6"/>
    <p:sldId id="319" r:id="rId7"/>
    <p:sldId id="488" r:id="rId8"/>
    <p:sldId id="490" r:id="rId9"/>
    <p:sldId id="491" r:id="rId10"/>
    <p:sldId id="492" r:id="rId11"/>
    <p:sldId id="493" r:id="rId12"/>
    <p:sldId id="3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DF112D-69B8-4361-9789-07A712087632}" type="slidenum">
              <a:rPr lang="en-US" smtClean="0"/>
              <a:t>1</a:t>
            </a:fld>
            <a:endParaRPr lang="en-US"/>
          </a:p>
        </p:txBody>
      </p:sp>
    </p:spTree>
    <p:extLst>
      <p:ext uri="{BB962C8B-B14F-4D97-AF65-F5344CB8AC3E}">
        <p14:creationId xmlns:p14="http://schemas.microsoft.com/office/powerpoint/2010/main" val="370676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02189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7192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7474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40099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47542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179976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918326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02839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3581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695234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3/10/2026</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2621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1F17C8ED-3AF3-D384-7B34-C608591134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04336" y="0"/>
            <a:ext cx="1338733" cy="133873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B01270D3-5463-A7EA-4938-32422C061E8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04336" y="0"/>
            <a:ext cx="1338733" cy="133873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A6C4517-7BFB-B6EC-5097-3E1C799315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36" y="0"/>
            <a:ext cx="1338733" cy="1338733"/>
          </a:xfrm>
          <a:prstGeom prst="rect">
            <a:avLst/>
          </a:prstGeom>
        </p:spPr>
      </p:pic>
    </p:spTree>
    <p:extLst>
      <p:ext uri="{BB962C8B-B14F-4D97-AF65-F5344CB8AC3E}">
        <p14:creationId xmlns:p14="http://schemas.microsoft.com/office/powerpoint/2010/main" val="2397596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3.png"/><Relationship Id="rId21" Type="http://schemas.openxmlformats.org/officeDocument/2006/relationships/image" Target="../media/image72.png"/><Relationship Id="rId7" Type="http://schemas.openxmlformats.org/officeDocument/2006/relationships/image" Target="../media/image14.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5.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62.svg"/><Relationship Id="rId5" Type="http://schemas.openxmlformats.org/officeDocument/2006/relationships/image" Target="../media/image4.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12.emf"/><Relationship Id="rId9" Type="http://schemas.openxmlformats.org/officeDocument/2006/relationships/image" Target="../media/image6.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10.sv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7.svg"/><Relationship Id="rId4" Type="http://schemas.openxmlformats.org/officeDocument/2006/relationships/image" Target="../media/image12.emf"/><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1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1.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9.jp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audio" Target="../media/audio1.wav"/><Relationship Id="rId16" Type="http://schemas.openxmlformats.org/officeDocument/2006/relationships/image" Target="../media/image50.svg"/><Relationship Id="rId20"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1.svg"/><Relationship Id="rId15" Type="http://schemas.openxmlformats.org/officeDocument/2006/relationships/image" Target="../media/image49.png"/><Relationship Id="rId23" Type="http://schemas.openxmlformats.org/officeDocument/2006/relationships/image" Target="../media/image57.sv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0.pn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p:nvSpPr>
        <p:spPr>
          <a:xfrm>
            <a:off x="587065" y="454091"/>
            <a:ext cx="11017869" cy="5774838"/>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lIns="91378" tIns="45718" rIns="91378" bIns="45718">
            <a:prstTxWarp prst="textArchUp">
              <a:avLst>
                <a:gd name="adj" fmla="val 10779026"/>
              </a:avLst>
            </a:prstTxWarp>
            <a:spAutoFit/>
            <a:sp3d/>
          </a:bodyPr>
          <a:lstStyle/>
          <a:p>
            <a:pPr algn="ctr" defTabSz="685302" eaLnBrk="1" fontAlgn="auto" hangingPunct="1">
              <a:spcBef>
                <a:spcPts val="0"/>
              </a:spcBef>
              <a:spcAft>
                <a:spcPts val="0"/>
              </a:spcAft>
              <a:defRPr/>
            </a:pPr>
            <a:r>
              <a:rPr lang="en-US" sz="4400" b="1" dirty="0">
                <a:ln w="19050">
                  <a:solidFill>
                    <a:srgbClr val="000000"/>
                  </a:solidFill>
                  <a:prstDash val="solid"/>
                </a:ln>
                <a:solidFill>
                  <a:srgbClr val="FF3399"/>
                </a:solidFill>
                <a:effectLst>
                  <a:outerShdw blurRad="63500" dir="2000400" sy="-30000" kx="-800400" algn="bl" rotWithShape="0">
                    <a:srgbClr val="FF3399">
                      <a:alpha val="20000"/>
                    </a:srgbClr>
                  </a:outerShdw>
                </a:effectLst>
                <a:latin typeface="Times New Roman" panose="02020603050405020304" pitchFamily="18" charset="0"/>
                <a:cs typeface="Times New Roman" panose="02020603050405020304" pitchFamily="18" charset="0"/>
              </a:rPr>
              <a:t>CHÀO MỪNG CÁC THẦY CÔ VỀ DỰ GIỜ</a:t>
            </a:r>
          </a:p>
        </p:txBody>
      </p:sp>
      <p:sp>
        <p:nvSpPr>
          <p:cNvPr id="3076" name="WordArt 11"/>
          <p:cNvSpPr>
            <a:spLocks noChangeArrowheads="1" noChangeShapeType="1" noTextEdit="1"/>
          </p:cNvSpPr>
          <p:nvPr/>
        </p:nvSpPr>
        <p:spPr bwMode="auto">
          <a:xfrm>
            <a:off x="3189288" y="1341439"/>
            <a:ext cx="5297487" cy="887412"/>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 TIẾNG VIỆT</a:t>
            </a:r>
          </a:p>
        </p:txBody>
      </p:sp>
      <p:sp>
        <p:nvSpPr>
          <p:cNvPr id="3078" name="TextBox 13"/>
          <p:cNvSpPr txBox="1">
            <a:spLocks noChangeArrowheads="1"/>
          </p:cNvSpPr>
          <p:nvPr/>
        </p:nvSpPr>
        <p:spPr bwMode="auto">
          <a:xfrm>
            <a:off x="1157287" y="2807185"/>
            <a:ext cx="1003458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718" rIns="91378"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GB" altLang="en-US" sz="3600" b="1" dirty="0" err="1">
                <a:solidFill>
                  <a:srgbClr val="FF0000"/>
                </a:solidFill>
                <a:latin typeface="Times New Roman" panose="02020603050405020304" pitchFamily="18" charset="0"/>
                <a:ea typeface="Arial-Rounded"/>
                <a:cs typeface="Arial-Rounded"/>
              </a:rPr>
              <a:t>Giáo</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viên</a:t>
            </a:r>
            <a:r>
              <a:rPr lang="en-GB" altLang="en-US" sz="3600" b="1" dirty="0">
                <a:solidFill>
                  <a:srgbClr val="FF0000"/>
                </a:solidFill>
                <a:latin typeface="Times New Roman" panose="02020603050405020304" pitchFamily="18" charset="0"/>
                <a:ea typeface="Arial-Rounded"/>
                <a:cs typeface="Arial-Rounded"/>
              </a:rPr>
              <a:t>: PHAN THỊ XINH</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Trường   : </a:t>
            </a:r>
            <a:r>
              <a:rPr lang="en-GB" altLang="en-US" sz="3600" b="1" dirty="0" err="1">
                <a:solidFill>
                  <a:srgbClr val="FF0000"/>
                </a:solidFill>
                <a:latin typeface="Times New Roman" panose="02020603050405020304" pitchFamily="18" charset="0"/>
                <a:ea typeface="Arial-Rounded"/>
                <a:cs typeface="Arial-Rounded"/>
              </a:rPr>
              <a:t>Tiểu</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học</a:t>
            </a:r>
            <a:r>
              <a:rPr lang="en-GB" altLang="en-US" sz="3600" b="1" dirty="0">
                <a:solidFill>
                  <a:srgbClr val="FF0000"/>
                </a:solidFill>
                <a:latin typeface="Times New Roman" panose="02020603050405020304" pitchFamily="18" charset="0"/>
                <a:ea typeface="Arial-Rounded"/>
                <a:cs typeface="Arial-Rounded"/>
              </a:rPr>
              <a:t> An Thắng</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Lớp</a:t>
            </a:r>
            <a:r>
              <a:rPr lang="en-GB" altLang="en-US" sz="3600" b="1" dirty="0">
                <a:solidFill>
                  <a:srgbClr val="FF0000"/>
                </a:solidFill>
                <a:latin typeface="Times New Roman" panose="02020603050405020304" pitchFamily="18" charset="0"/>
                <a:ea typeface="Arial-Rounded"/>
                <a:cs typeface="Arial-Rounded"/>
              </a:rPr>
              <a:t>         </a:t>
            </a:r>
            <a:r>
              <a:rPr lang="en-GB" altLang="en-US" sz="3600" b="1">
                <a:solidFill>
                  <a:srgbClr val="FF0000"/>
                </a:solidFill>
                <a:latin typeface="Times New Roman" panose="02020603050405020304" pitchFamily="18" charset="0"/>
                <a:ea typeface="Arial-Rounded"/>
                <a:cs typeface="Arial-Rounded"/>
              </a:rPr>
              <a:t>: 3C</a:t>
            </a:r>
            <a:endParaRPr lang="en-US" altLang="en-US" sz="3600" b="1" dirty="0">
              <a:solidFill>
                <a:srgbClr val="FF0000"/>
              </a:solidFill>
              <a:latin typeface="Times New Roman" panose="02020603050405020304" pitchFamily="18" charset="0"/>
              <a:ea typeface="Arial-Rounded"/>
              <a:cs typeface="Arial-Rounded"/>
            </a:endParaRPr>
          </a:p>
        </p:txBody>
      </p:sp>
    </p:spTree>
    <p:extLst>
      <p:ext uri="{BB962C8B-B14F-4D97-AF65-F5344CB8AC3E}">
        <p14:creationId xmlns:p14="http://schemas.microsoft.com/office/powerpoint/2010/main" val="15950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B3BC0BA3-B02B-8E53-D894-694E2577D7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4336" y="0"/>
            <a:ext cx="1338733" cy="1338733"/>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5">
            <a:lum contrast="20000"/>
            <a:extLst>
              <a:ext uri="{96DAC541-7B7A-43D3-8B79-37D633B846F1}">
                <asvg:svgBlip xmlns:asvg="http://schemas.microsoft.com/office/drawing/2016/SVG/main" r:embed="rId16"/>
              </a:ext>
            </a:extLst>
          </a:blip>
          <a:stretch>
            <a:fillRect/>
          </a:stretch>
        </p:blipFill>
        <p:spPr>
          <a:xfrm>
            <a:off x="648482" y="4223718"/>
            <a:ext cx="1706423" cy="2522541"/>
          </a:xfrm>
          <a:prstGeom prst="rect">
            <a:avLst/>
          </a:prstGeom>
        </p:spPr>
      </p:pic>
      <p:pic>
        <p:nvPicPr>
          <p:cNvPr id="2" name="Picture 1" descr="A yellow circles with red lines&#10;&#10;AI-generated content may be incorrect.">
            <a:extLst>
              <a:ext uri="{FF2B5EF4-FFF2-40B4-BE49-F238E27FC236}">
                <a16:creationId xmlns:a16="http://schemas.microsoft.com/office/drawing/2014/main" id="{B7D6F437-C5A2-CC40-B4E2-F1A5005C5A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0383" y="802888"/>
            <a:ext cx="2851758" cy="1707156"/>
          </a:xfrm>
          <a:prstGeom prst="rect">
            <a:avLst/>
          </a:prstGeom>
        </p:spPr>
      </p:pic>
      <p:pic>
        <p:nvPicPr>
          <p:cNvPr id="3" name="Picture 2">
            <a:extLst>
              <a:ext uri="{FF2B5EF4-FFF2-40B4-BE49-F238E27FC236}">
                <a16:creationId xmlns:a16="http://schemas.microsoft.com/office/drawing/2014/main" id="{E1C0FEDC-881C-0064-6AD8-9D5CACAB412D}"/>
              </a:ext>
            </a:extLst>
          </p:cNvPr>
          <p:cNvPicPr>
            <a:picLocks noChangeAspect="1"/>
          </p:cNvPicPr>
          <p:nvPr/>
        </p:nvPicPr>
        <p:blipFill>
          <a:blip r:embed="rId18"/>
          <a:stretch>
            <a:fillRect/>
          </a:stretch>
        </p:blipFill>
        <p:spPr>
          <a:xfrm>
            <a:off x="1004919" y="2265326"/>
            <a:ext cx="10705504" cy="1920406"/>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Freeform 2">
            <a:extLst>
              <a:ext uri="{FF2B5EF4-FFF2-40B4-BE49-F238E27FC236}">
                <a16:creationId xmlns:a16="http://schemas.microsoft.com/office/drawing/2014/main" id="{F7DD06B3-56C1-4951-BFBA-7E54AE1C351B}"/>
              </a:ext>
            </a:extLst>
          </p:cNvPr>
          <p:cNvSpPr/>
          <p:nvPr/>
        </p:nvSpPr>
        <p:spPr>
          <a:xfrm>
            <a:off x="-254000" y="0"/>
            <a:ext cx="12700000" cy="6858000"/>
          </a:xfrm>
          <a:custGeom>
            <a:avLst/>
            <a:gdLst/>
            <a:ahLst/>
            <a:cxnLst/>
            <a:rect l="l" t="t" r="r" b="b"/>
            <a:pathLst>
              <a:path w="19050000" h="10287000">
                <a:moveTo>
                  <a:pt x="0" y="0"/>
                </a:moveTo>
                <a:lnTo>
                  <a:pt x="19050000" y="0"/>
                </a:lnTo>
                <a:lnTo>
                  <a:pt x="19050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reeform 4">
            <a:extLst>
              <a:ext uri="{FF2B5EF4-FFF2-40B4-BE49-F238E27FC236}">
                <a16:creationId xmlns:a16="http://schemas.microsoft.com/office/drawing/2014/main" id="{011FC41A-454D-6D8C-2416-FA69C3717E93}"/>
              </a:ext>
            </a:extLst>
          </p:cNvPr>
          <p:cNvSpPr/>
          <p:nvPr/>
        </p:nvSpPr>
        <p:spPr>
          <a:xfrm rot="292895">
            <a:off x="1554101" y="408943"/>
            <a:ext cx="8958579" cy="5930856"/>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051BA9C-880A-BE81-817F-4971DBE4F8EA}"/>
              </a:ext>
            </a:extLst>
          </p:cNvPr>
          <p:cNvPicPr>
            <a:picLocks noChangeAspect="1"/>
          </p:cNvPicPr>
          <p:nvPr/>
        </p:nvPicPr>
        <p:blipFill>
          <a:blip r:embed="rId5"/>
          <a:stretch>
            <a:fillRect/>
          </a:stretch>
        </p:blipFill>
        <p:spPr>
          <a:xfrm>
            <a:off x="2977625" y="2150778"/>
            <a:ext cx="6236749" cy="2481287"/>
          </a:xfrm>
          <a:prstGeom prst="rect">
            <a:avLst/>
          </a:prstGeom>
        </p:spPr>
      </p:pic>
    </p:spTree>
    <p:extLst>
      <p:ext uri="{BB962C8B-B14F-4D97-AF65-F5344CB8AC3E}">
        <p14:creationId xmlns:p14="http://schemas.microsoft.com/office/powerpoint/2010/main" val="397687967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92827B9-03F4-5B23-D2EF-04EC0563E1DC}"/>
              </a:ext>
            </a:extLst>
          </p:cNvPr>
          <p:cNvSpPr/>
          <p:nvPr/>
        </p:nvSpPr>
        <p:spPr>
          <a:xfrm>
            <a:off x="440013" y="480425"/>
            <a:ext cx="11556517" cy="6072775"/>
          </a:xfrm>
          <a:custGeom>
            <a:avLst/>
            <a:gdLst>
              <a:gd name="csX0" fmla="*/ 0 w 11556517"/>
              <a:gd name="csY0" fmla="*/ 1012149 h 6072775"/>
              <a:gd name="csX1" fmla="*/ 1012149 w 11556517"/>
              <a:gd name="csY1" fmla="*/ 0 h 6072775"/>
              <a:gd name="csX2" fmla="*/ 1693022 w 11556517"/>
              <a:gd name="csY2" fmla="*/ 0 h 6072775"/>
              <a:gd name="csX3" fmla="*/ 2183250 w 11556517"/>
              <a:gd name="csY3" fmla="*/ 0 h 6072775"/>
              <a:gd name="csX4" fmla="*/ 3054767 w 11556517"/>
              <a:gd name="csY4" fmla="*/ 0 h 6072775"/>
              <a:gd name="csX5" fmla="*/ 3449674 w 11556517"/>
              <a:gd name="csY5" fmla="*/ 0 h 6072775"/>
              <a:gd name="csX6" fmla="*/ 4035224 w 11556517"/>
              <a:gd name="csY6" fmla="*/ 0 h 6072775"/>
              <a:gd name="csX7" fmla="*/ 4620775 w 11556517"/>
              <a:gd name="csY7" fmla="*/ 0 h 6072775"/>
              <a:gd name="csX8" fmla="*/ 5492292 w 11556517"/>
              <a:gd name="csY8" fmla="*/ 0 h 6072775"/>
              <a:gd name="csX9" fmla="*/ 6173165 w 11556517"/>
              <a:gd name="csY9" fmla="*/ 0 h 6072775"/>
              <a:gd name="csX10" fmla="*/ 7044682 w 11556517"/>
              <a:gd name="csY10" fmla="*/ 0 h 6072775"/>
              <a:gd name="csX11" fmla="*/ 7916199 w 11556517"/>
              <a:gd name="csY11" fmla="*/ 0 h 6072775"/>
              <a:gd name="csX12" fmla="*/ 8692394 w 11556517"/>
              <a:gd name="csY12" fmla="*/ 0 h 6072775"/>
              <a:gd name="csX13" fmla="*/ 9468589 w 11556517"/>
              <a:gd name="csY13" fmla="*/ 0 h 6072775"/>
              <a:gd name="csX14" fmla="*/ 9863495 w 11556517"/>
              <a:gd name="csY14" fmla="*/ 0 h 6072775"/>
              <a:gd name="csX15" fmla="*/ 10544368 w 11556517"/>
              <a:gd name="csY15" fmla="*/ 0 h 6072775"/>
              <a:gd name="csX16" fmla="*/ 11556517 w 11556517"/>
              <a:gd name="csY16" fmla="*/ 1012149 h 6072775"/>
              <a:gd name="csX17" fmla="*/ 11556517 w 11556517"/>
              <a:gd name="csY17" fmla="*/ 1605926 h 6072775"/>
              <a:gd name="csX18" fmla="*/ 11556517 w 11556517"/>
              <a:gd name="csY18" fmla="*/ 2361641 h 6072775"/>
              <a:gd name="csX19" fmla="*/ 11556517 w 11556517"/>
              <a:gd name="csY19" fmla="*/ 3117357 h 6072775"/>
              <a:gd name="csX20" fmla="*/ 11556517 w 11556517"/>
              <a:gd name="csY20" fmla="*/ 3792103 h 6072775"/>
              <a:gd name="csX21" fmla="*/ 11556517 w 11556517"/>
              <a:gd name="csY21" fmla="*/ 4466849 h 6072775"/>
              <a:gd name="csX22" fmla="*/ 11556517 w 11556517"/>
              <a:gd name="csY22" fmla="*/ 5060626 h 6072775"/>
              <a:gd name="csX23" fmla="*/ 10544368 w 11556517"/>
              <a:gd name="csY23" fmla="*/ 6072775 h 6072775"/>
              <a:gd name="csX24" fmla="*/ 9958817 w 11556517"/>
              <a:gd name="csY24" fmla="*/ 6072775 h 6072775"/>
              <a:gd name="csX25" fmla="*/ 9563911 w 11556517"/>
              <a:gd name="csY25" fmla="*/ 6072775 h 6072775"/>
              <a:gd name="csX26" fmla="*/ 8692394 w 11556517"/>
              <a:gd name="csY26" fmla="*/ 6072775 h 6072775"/>
              <a:gd name="csX27" fmla="*/ 8106843 w 11556517"/>
              <a:gd name="csY27" fmla="*/ 6072775 h 6072775"/>
              <a:gd name="csX28" fmla="*/ 7521293 w 11556517"/>
              <a:gd name="csY28" fmla="*/ 6072775 h 6072775"/>
              <a:gd name="csX29" fmla="*/ 6840420 w 11556517"/>
              <a:gd name="csY29" fmla="*/ 6072775 h 6072775"/>
              <a:gd name="csX30" fmla="*/ 6445514 w 11556517"/>
              <a:gd name="csY30" fmla="*/ 6072775 h 6072775"/>
              <a:gd name="csX31" fmla="*/ 5669319 w 11556517"/>
              <a:gd name="csY31" fmla="*/ 6072775 h 6072775"/>
              <a:gd name="csX32" fmla="*/ 4797802 w 11556517"/>
              <a:gd name="csY32" fmla="*/ 6072775 h 6072775"/>
              <a:gd name="csX33" fmla="*/ 4116929 w 11556517"/>
              <a:gd name="csY33" fmla="*/ 6072775 h 6072775"/>
              <a:gd name="csX34" fmla="*/ 3340734 w 11556517"/>
              <a:gd name="csY34" fmla="*/ 6072775 h 6072775"/>
              <a:gd name="csX35" fmla="*/ 2659861 w 11556517"/>
              <a:gd name="csY35" fmla="*/ 6072775 h 6072775"/>
              <a:gd name="csX36" fmla="*/ 1788344 w 11556517"/>
              <a:gd name="csY36" fmla="*/ 6072775 h 6072775"/>
              <a:gd name="csX37" fmla="*/ 1012149 w 11556517"/>
              <a:gd name="csY37" fmla="*/ 6072775 h 6072775"/>
              <a:gd name="csX38" fmla="*/ 0 w 11556517"/>
              <a:gd name="csY38" fmla="*/ 5060626 h 6072775"/>
              <a:gd name="csX39" fmla="*/ 0 w 11556517"/>
              <a:gd name="csY39" fmla="*/ 4507334 h 6072775"/>
              <a:gd name="csX40" fmla="*/ 0 w 11556517"/>
              <a:gd name="csY40" fmla="*/ 3751618 h 6072775"/>
              <a:gd name="csX41" fmla="*/ 0 w 11556517"/>
              <a:gd name="csY41" fmla="*/ 3198327 h 6072775"/>
              <a:gd name="csX42" fmla="*/ 0 w 11556517"/>
              <a:gd name="csY42" fmla="*/ 2645035 h 6072775"/>
              <a:gd name="csX43" fmla="*/ 0 w 11556517"/>
              <a:gd name="csY43" fmla="*/ 1970289 h 6072775"/>
              <a:gd name="csX44" fmla="*/ 0 w 11556517"/>
              <a:gd name="csY44"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E941FC91-556D-A70F-671E-C93EA68F4D62}"/>
              </a:ext>
            </a:extLst>
          </p:cNvPr>
          <p:cNvPicPr>
            <a:picLocks noChangeAspect="1"/>
          </p:cNvPicPr>
          <p:nvPr/>
        </p:nvPicPr>
        <p:blipFill>
          <a:blip r:embed="rId5"/>
          <a:stretch>
            <a:fillRect/>
          </a:stretch>
        </p:blipFill>
        <p:spPr>
          <a:xfrm>
            <a:off x="2969424" y="437539"/>
            <a:ext cx="5895343" cy="1072989"/>
          </a:xfrm>
          <a:prstGeom prst="rect">
            <a:avLst/>
          </a:prstGeom>
        </p:spPr>
      </p:pic>
      <p:pic>
        <p:nvPicPr>
          <p:cNvPr id="8" name="Picture 7">
            <a:extLst>
              <a:ext uri="{FF2B5EF4-FFF2-40B4-BE49-F238E27FC236}">
                <a16:creationId xmlns:a16="http://schemas.microsoft.com/office/drawing/2014/main" id="{D16C2EFD-CEA0-5213-CA7B-A2611C064460}"/>
              </a:ext>
            </a:extLst>
          </p:cNvPr>
          <p:cNvPicPr>
            <a:picLocks noChangeAspect="1"/>
          </p:cNvPicPr>
          <p:nvPr/>
        </p:nvPicPr>
        <p:blipFill>
          <a:blip r:embed="rId6"/>
          <a:stretch>
            <a:fillRect/>
          </a:stretch>
        </p:blipFill>
        <p:spPr>
          <a:xfrm>
            <a:off x="7227517" y="3988608"/>
            <a:ext cx="4759901" cy="2260205"/>
          </a:xfrm>
          <a:prstGeom prst="rect">
            <a:avLst/>
          </a:prstGeom>
          <a:ln>
            <a:noFill/>
          </a:ln>
          <a:effectLst>
            <a:softEdge rad="112500"/>
          </a:effectLst>
        </p:spPr>
      </p:pic>
      <p:sp>
        <p:nvSpPr>
          <p:cNvPr id="9" name="TextBox 8">
            <a:extLst>
              <a:ext uri="{FF2B5EF4-FFF2-40B4-BE49-F238E27FC236}">
                <a16:creationId xmlns:a16="http://schemas.microsoft.com/office/drawing/2014/main" id="{2D1CDE77-D77D-16BF-5CBC-7B7A1DD5A9C8}"/>
              </a:ext>
            </a:extLst>
          </p:cNvPr>
          <p:cNvSpPr txBox="1"/>
          <p:nvPr/>
        </p:nvSpPr>
        <p:spPr>
          <a:xfrm>
            <a:off x="553277" y="1371600"/>
            <a:ext cx="10043742"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Minh hả? – An gào lên trong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Tớ đây. – Tôi cũng gào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Hay hơn nói chuyện ở lớp nhỉ. – An cười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118002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92827B9-03F4-5B23-D2EF-04EC0563E1DC}"/>
              </a:ext>
            </a:extLst>
          </p:cNvPr>
          <p:cNvSpPr/>
          <p:nvPr/>
        </p:nvSpPr>
        <p:spPr>
          <a:xfrm>
            <a:off x="440013" y="338203"/>
            <a:ext cx="11556517" cy="6214997"/>
          </a:xfrm>
          <a:custGeom>
            <a:avLst/>
            <a:gdLst>
              <a:gd name="csX0" fmla="*/ 0 w 11556517"/>
              <a:gd name="csY0" fmla="*/ 1035854 h 6214997"/>
              <a:gd name="csX1" fmla="*/ 1035854 w 11556517"/>
              <a:gd name="csY1" fmla="*/ 0 h 6214997"/>
              <a:gd name="csX2" fmla="*/ 1713340 w 11556517"/>
              <a:gd name="csY2" fmla="*/ 0 h 6214997"/>
              <a:gd name="csX3" fmla="*/ 2201131 w 11556517"/>
              <a:gd name="csY3" fmla="*/ 0 h 6214997"/>
              <a:gd name="csX4" fmla="*/ 3068313 w 11556517"/>
              <a:gd name="csY4" fmla="*/ 0 h 6214997"/>
              <a:gd name="csX5" fmla="*/ 3461255 w 11556517"/>
              <a:gd name="csY5" fmla="*/ 0 h 6214997"/>
              <a:gd name="csX6" fmla="*/ 4043893 w 11556517"/>
              <a:gd name="csY6" fmla="*/ 0 h 6214997"/>
              <a:gd name="csX7" fmla="*/ 4626532 w 11556517"/>
              <a:gd name="csY7" fmla="*/ 0 h 6214997"/>
              <a:gd name="csX8" fmla="*/ 5493714 w 11556517"/>
              <a:gd name="csY8" fmla="*/ 0 h 6214997"/>
              <a:gd name="csX9" fmla="*/ 6171201 w 11556517"/>
              <a:gd name="csY9" fmla="*/ 0 h 6214997"/>
              <a:gd name="csX10" fmla="*/ 7038383 w 11556517"/>
              <a:gd name="csY10" fmla="*/ 0 h 6214997"/>
              <a:gd name="csX11" fmla="*/ 7905566 w 11556517"/>
              <a:gd name="csY11" fmla="*/ 0 h 6214997"/>
              <a:gd name="csX12" fmla="*/ 8677900 w 11556517"/>
              <a:gd name="csY12" fmla="*/ 0 h 6214997"/>
              <a:gd name="csX13" fmla="*/ 9450235 w 11556517"/>
              <a:gd name="csY13" fmla="*/ 0 h 6214997"/>
              <a:gd name="csX14" fmla="*/ 9843177 w 11556517"/>
              <a:gd name="csY14" fmla="*/ 0 h 6214997"/>
              <a:gd name="csX15" fmla="*/ 10520663 w 11556517"/>
              <a:gd name="csY15" fmla="*/ 0 h 6214997"/>
              <a:gd name="csX16" fmla="*/ 11556517 w 11556517"/>
              <a:gd name="csY16" fmla="*/ 1035854 h 6214997"/>
              <a:gd name="csX17" fmla="*/ 11556517 w 11556517"/>
              <a:gd name="csY17" fmla="*/ 1643536 h 6214997"/>
              <a:gd name="csX18" fmla="*/ 11556517 w 11556517"/>
              <a:gd name="csY18" fmla="*/ 2416950 h 6214997"/>
              <a:gd name="csX19" fmla="*/ 11556517 w 11556517"/>
              <a:gd name="csY19" fmla="*/ 3190364 h 6214997"/>
              <a:gd name="csX20" fmla="*/ 11556517 w 11556517"/>
              <a:gd name="csY20" fmla="*/ 3880912 h 6214997"/>
              <a:gd name="csX21" fmla="*/ 11556517 w 11556517"/>
              <a:gd name="csY21" fmla="*/ 4571461 h 6214997"/>
              <a:gd name="csX22" fmla="*/ 11556517 w 11556517"/>
              <a:gd name="csY22" fmla="*/ 5179143 h 6214997"/>
              <a:gd name="csX23" fmla="*/ 10520663 w 11556517"/>
              <a:gd name="csY23" fmla="*/ 6214997 h 6214997"/>
              <a:gd name="csX24" fmla="*/ 9938025 w 11556517"/>
              <a:gd name="csY24" fmla="*/ 6214997 h 6214997"/>
              <a:gd name="csX25" fmla="*/ 9545083 w 11556517"/>
              <a:gd name="csY25" fmla="*/ 6214997 h 6214997"/>
              <a:gd name="csX26" fmla="*/ 8677900 w 11556517"/>
              <a:gd name="csY26" fmla="*/ 6214997 h 6214997"/>
              <a:gd name="csX27" fmla="*/ 8095262 w 11556517"/>
              <a:gd name="csY27" fmla="*/ 6214997 h 6214997"/>
              <a:gd name="csX28" fmla="*/ 7512624 w 11556517"/>
              <a:gd name="csY28" fmla="*/ 6214997 h 6214997"/>
              <a:gd name="csX29" fmla="*/ 6835137 w 11556517"/>
              <a:gd name="csY29" fmla="*/ 6214997 h 6214997"/>
              <a:gd name="csX30" fmla="*/ 6442195 w 11556517"/>
              <a:gd name="csY30" fmla="*/ 6214997 h 6214997"/>
              <a:gd name="csX31" fmla="*/ 5669861 w 11556517"/>
              <a:gd name="csY31" fmla="*/ 6214997 h 6214997"/>
              <a:gd name="csX32" fmla="*/ 4802678 w 11556517"/>
              <a:gd name="csY32" fmla="*/ 6214997 h 6214997"/>
              <a:gd name="csX33" fmla="*/ 4125192 w 11556517"/>
              <a:gd name="csY33" fmla="*/ 6214997 h 6214997"/>
              <a:gd name="csX34" fmla="*/ 3352857 w 11556517"/>
              <a:gd name="csY34" fmla="*/ 6214997 h 6214997"/>
              <a:gd name="csX35" fmla="*/ 2675371 w 11556517"/>
              <a:gd name="csY35" fmla="*/ 6214997 h 6214997"/>
              <a:gd name="csX36" fmla="*/ 1808188 w 11556517"/>
              <a:gd name="csY36" fmla="*/ 6214997 h 6214997"/>
              <a:gd name="csX37" fmla="*/ 1035854 w 11556517"/>
              <a:gd name="csY37" fmla="*/ 6214997 h 6214997"/>
              <a:gd name="csX38" fmla="*/ 0 w 11556517"/>
              <a:gd name="csY38" fmla="*/ 5179143 h 6214997"/>
              <a:gd name="csX39" fmla="*/ 0 w 11556517"/>
              <a:gd name="csY39" fmla="*/ 4612894 h 6214997"/>
              <a:gd name="csX40" fmla="*/ 0 w 11556517"/>
              <a:gd name="csY40" fmla="*/ 3839480 h 6214997"/>
              <a:gd name="csX41" fmla="*/ 0 w 11556517"/>
              <a:gd name="csY41" fmla="*/ 3273230 h 6214997"/>
              <a:gd name="csX42" fmla="*/ 0 w 11556517"/>
              <a:gd name="csY42" fmla="*/ 2706981 h 6214997"/>
              <a:gd name="csX43" fmla="*/ 0 w 11556517"/>
              <a:gd name="csY43" fmla="*/ 2016432 h 6214997"/>
              <a:gd name="csX44" fmla="*/ 0 w 11556517"/>
              <a:gd name="csY44" fmla="*/ 1035854 h 6214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1556517" h="6214997" fill="none" extrusionOk="0">
                <a:moveTo>
                  <a:pt x="0" y="1035854"/>
                </a:moveTo>
                <a:cubicBezTo>
                  <a:pt x="-130705" y="444407"/>
                  <a:pt x="398346" y="-96150"/>
                  <a:pt x="1035854" y="0"/>
                </a:cubicBezTo>
                <a:cubicBezTo>
                  <a:pt x="1203374" y="1800"/>
                  <a:pt x="1399527" y="-23785"/>
                  <a:pt x="1713340" y="0"/>
                </a:cubicBezTo>
                <a:cubicBezTo>
                  <a:pt x="2027153" y="23785"/>
                  <a:pt x="2016656" y="-11550"/>
                  <a:pt x="2201131" y="0"/>
                </a:cubicBezTo>
                <a:cubicBezTo>
                  <a:pt x="2385606" y="11550"/>
                  <a:pt x="2652510" y="-8433"/>
                  <a:pt x="3068313" y="0"/>
                </a:cubicBezTo>
                <a:cubicBezTo>
                  <a:pt x="3484116" y="8433"/>
                  <a:pt x="3345912" y="-11310"/>
                  <a:pt x="3461255" y="0"/>
                </a:cubicBezTo>
                <a:cubicBezTo>
                  <a:pt x="3576598" y="11310"/>
                  <a:pt x="3790456" y="19172"/>
                  <a:pt x="4043893" y="0"/>
                </a:cubicBezTo>
                <a:cubicBezTo>
                  <a:pt x="4297330" y="-19172"/>
                  <a:pt x="4351203" y="-6649"/>
                  <a:pt x="4626532" y="0"/>
                </a:cubicBezTo>
                <a:cubicBezTo>
                  <a:pt x="4901861" y="6649"/>
                  <a:pt x="5291373" y="-14468"/>
                  <a:pt x="5493714" y="0"/>
                </a:cubicBezTo>
                <a:cubicBezTo>
                  <a:pt x="5696055" y="14468"/>
                  <a:pt x="5966671" y="-9940"/>
                  <a:pt x="6171201" y="0"/>
                </a:cubicBezTo>
                <a:cubicBezTo>
                  <a:pt x="6375731" y="9940"/>
                  <a:pt x="6847840" y="-4102"/>
                  <a:pt x="7038383" y="0"/>
                </a:cubicBezTo>
                <a:cubicBezTo>
                  <a:pt x="7228926" y="4102"/>
                  <a:pt x="7707197" y="-26712"/>
                  <a:pt x="7905566" y="0"/>
                </a:cubicBezTo>
                <a:cubicBezTo>
                  <a:pt x="8103935" y="26712"/>
                  <a:pt x="8336016" y="-20143"/>
                  <a:pt x="8677900" y="0"/>
                </a:cubicBezTo>
                <a:cubicBezTo>
                  <a:pt x="9019784" y="20143"/>
                  <a:pt x="9162889" y="-16593"/>
                  <a:pt x="9450235" y="0"/>
                </a:cubicBezTo>
                <a:cubicBezTo>
                  <a:pt x="9737581" y="16593"/>
                  <a:pt x="9751671" y="-1423"/>
                  <a:pt x="9843177" y="0"/>
                </a:cubicBezTo>
                <a:cubicBezTo>
                  <a:pt x="9934683" y="1423"/>
                  <a:pt x="10355263" y="-21952"/>
                  <a:pt x="10520663" y="0"/>
                </a:cubicBezTo>
                <a:cubicBezTo>
                  <a:pt x="11062584" y="30623"/>
                  <a:pt x="11618510" y="423901"/>
                  <a:pt x="11556517" y="1035854"/>
                </a:cubicBezTo>
                <a:cubicBezTo>
                  <a:pt x="11535493" y="1201361"/>
                  <a:pt x="11538708" y="1389188"/>
                  <a:pt x="11556517" y="1643536"/>
                </a:cubicBezTo>
                <a:cubicBezTo>
                  <a:pt x="11574326" y="1897884"/>
                  <a:pt x="11525380" y="2081587"/>
                  <a:pt x="11556517" y="2416950"/>
                </a:cubicBezTo>
                <a:cubicBezTo>
                  <a:pt x="11587654" y="2752313"/>
                  <a:pt x="11587327" y="2984046"/>
                  <a:pt x="11556517" y="3190364"/>
                </a:cubicBezTo>
                <a:cubicBezTo>
                  <a:pt x="11525707" y="3396682"/>
                  <a:pt x="11580997" y="3552568"/>
                  <a:pt x="11556517" y="3880912"/>
                </a:cubicBezTo>
                <a:cubicBezTo>
                  <a:pt x="11532037" y="4209256"/>
                  <a:pt x="11574709" y="4278565"/>
                  <a:pt x="11556517" y="4571461"/>
                </a:cubicBezTo>
                <a:cubicBezTo>
                  <a:pt x="11538325" y="4864357"/>
                  <a:pt x="11554787" y="5021464"/>
                  <a:pt x="11556517" y="5179143"/>
                </a:cubicBezTo>
                <a:cubicBezTo>
                  <a:pt x="11537083" y="5806402"/>
                  <a:pt x="11081226" y="6176468"/>
                  <a:pt x="10520663" y="6214997"/>
                </a:cubicBezTo>
                <a:cubicBezTo>
                  <a:pt x="10368272" y="6193563"/>
                  <a:pt x="10196069" y="6240157"/>
                  <a:pt x="9938025" y="6214997"/>
                </a:cubicBezTo>
                <a:cubicBezTo>
                  <a:pt x="9679981" y="6189837"/>
                  <a:pt x="9739459" y="6211412"/>
                  <a:pt x="9545083" y="6214997"/>
                </a:cubicBezTo>
                <a:cubicBezTo>
                  <a:pt x="9350707" y="6218582"/>
                  <a:pt x="9033133" y="6174910"/>
                  <a:pt x="8677900" y="6214997"/>
                </a:cubicBezTo>
                <a:cubicBezTo>
                  <a:pt x="8322667" y="6255084"/>
                  <a:pt x="8235889" y="6230806"/>
                  <a:pt x="8095262" y="6214997"/>
                </a:cubicBezTo>
                <a:cubicBezTo>
                  <a:pt x="7954635" y="6199188"/>
                  <a:pt x="7728361" y="6203559"/>
                  <a:pt x="7512624" y="6214997"/>
                </a:cubicBezTo>
                <a:cubicBezTo>
                  <a:pt x="7296887" y="6226435"/>
                  <a:pt x="7171296" y="6226847"/>
                  <a:pt x="6835137" y="6214997"/>
                </a:cubicBezTo>
                <a:cubicBezTo>
                  <a:pt x="6498978" y="6203147"/>
                  <a:pt x="6610595" y="6202607"/>
                  <a:pt x="6442195" y="6214997"/>
                </a:cubicBezTo>
                <a:cubicBezTo>
                  <a:pt x="6273795" y="6227387"/>
                  <a:pt x="5943765" y="6196681"/>
                  <a:pt x="5669861" y="6214997"/>
                </a:cubicBezTo>
                <a:cubicBezTo>
                  <a:pt x="5395957" y="6233313"/>
                  <a:pt x="4994379" y="6255462"/>
                  <a:pt x="4802678" y="6214997"/>
                </a:cubicBezTo>
                <a:cubicBezTo>
                  <a:pt x="4610977" y="6174532"/>
                  <a:pt x="4336033" y="6244741"/>
                  <a:pt x="4125192" y="6214997"/>
                </a:cubicBezTo>
                <a:cubicBezTo>
                  <a:pt x="3914351" y="6185253"/>
                  <a:pt x="3517614" y="6244648"/>
                  <a:pt x="3352857" y="6214997"/>
                </a:cubicBezTo>
                <a:cubicBezTo>
                  <a:pt x="3188101" y="6185346"/>
                  <a:pt x="2832292" y="6205082"/>
                  <a:pt x="2675371" y="6214997"/>
                </a:cubicBezTo>
                <a:cubicBezTo>
                  <a:pt x="2518450" y="6224912"/>
                  <a:pt x="2190472" y="6185590"/>
                  <a:pt x="1808188" y="6214997"/>
                </a:cubicBezTo>
                <a:cubicBezTo>
                  <a:pt x="1425904" y="6244404"/>
                  <a:pt x="1263900" y="6216075"/>
                  <a:pt x="1035854" y="6214997"/>
                </a:cubicBezTo>
                <a:cubicBezTo>
                  <a:pt x="553076" y="6181116"/>
                  <a:pt x="-50599" y="5624936"/>
                  <a:pt x="0" y="5179143"/>
                </a:cubicBezTo>
                <a:cubicBezTo>
                  <a:pt x="-9524" y="5013688"/>
                  <a:pt x="-21735" y="4854504"/>
                  <a:pt x="0" y="4612894"/>
                </a:cubicBezTo>
                <a:cubicBezTo>
                  <a:pt x="21735" y="4371284"/>
                  <a:pt x="7694" y="4131811"/>
                  <a:pt x="0" y="3839480"/>
                </a:cubicBezTo>
                <a:cubicBezTo>
                  <a:pt x="-7694" y="3547149"/>
                  <a:pt x="25064" y="3438695"/>
                  <a:pt x="0" y="3273230"/>
                </a:cubicBezTo>
                <a:cubicBezTo>
                  <a:pt x="-25064" y="3107765"/>
                  <a:pt x="7837" y="2866228"/>
                  <a:pt x="0" y="2706981"/>
                </a:cubicBezTo>
                <a:cubicBezTo>
                  <a:pt x="-7837" y="2547734"/>
                  <a:pt x="-30269" y="2265791"/>
                  <a:pt x="0" y="2016432"/>
                </a:cubicBezTo>
                <a:cubicBezTo>
                  <a:pt x="30269" y="1767073"/>
                  <a:pt x="15594" y="1436957"/>
                  <a:pt x="0" y="1035854"/>
                </a:cubicBezTo>
                <a:close/>
              </a:path>
              <a:path w="11556517" h="6214997" stroke="0" extrusionOk="0">
                <a:moveTo>
                  <a:pt x="0" y="1035854"/>
                </a:moveTo>
                <a:cubicBezTo>
                  <a:pt x="-13677" y="382564"/>
                  <a:pt x="407531" y="30814"/>
                  <a:pt x="1035854" y="0"/>
                </a:cubicBezTo>
                <a:cubicBezTo>
                  <a:pt x="1233407" y="-26604"/>
                  <a:pt x="1399848" y="-28995"/>
                  <a:pt x="1713340" y="0"/>
                </a:cubicBezTo>
                <a:cubicBezTo>
                  <a:pt x="2026832" y="28995"/>
                  <a:pt x="2040686" y="18841"/>
                  <a:pt x="2201131" y="0"/>
                </a:cubicBezTo>
                <a:cubicBezTo>
                  <a:pt x="2361576" y="-18841"/>
                  <a:pt x="2469555" y="10670"/>
                  <a:pt x="2594073" y="0"/>
                </a:cubicBezTo>
                <a:cubicBezTo>
                  <a:pt x="2718591" y="-10670"/>
                  <a:pt x="3046788" y="-26931"/>
                  <a:pt x="3366407" y="0"/>
                </a:cubicBezTo>
                <a:cubicBezTo>
                  <a:pt x="3686026" y="26931"/>
                  <a:pt x="3838066" y="14355"/>
                  <a:pt x="4138742" y="0"/>
                </a:cubicBezTo>
                <a:cubicBezTo>
                  <a:pt x="4439418" y="-14355"/>
                  <a:pt x="4618521" y="-13382"/>
                  <a:pt x="4816228" y="0"/>
                </a:cubicBezTo>
                <a:cubicBezTo>
                  <a:pt x="5013935" y="13382"/>
                  <a:pt x="5254390" y="-26954"/>
                  <a:pt x="5398866" y="0"/>
                </a:cubicBezTo>
                <a:cubicBezTo>
                  <a:pt x="5543342" y="26954"/>
                  <a:pt x="5768329" y="-17635"/>
                  <a:pt x="5981504" y="0"/>
                </a:cubicBezTo>
                <a:cubicBezTo>
                  <a:pt x="6194679" y="17635"/>
                  <a:pt x="6241263" y="-1494"/>
                  <a:pt x="6374446" y="0"/>
                </a:cubicBezTo>
                <a:cubicBezTo>
                  <a:pt x="6507629" y="1494"/>
                  <a:pt x="6932850" y="-31499"/>
                  <a:pt x="7146781" y="0"/>
                </a:cubicBezTo>
                <a:cubicBezTo>
                  <a:pt x="7360713" y="31499"/>
                  <a:pt x="7494622" y="2545"/>
                  <a:pt x="7729419" y="0"/>
                </a:cubicBezTo>
                <a:cubicBezTo>
                  <a:pt x="7964216" y="-2545"/>
                  <a:pt x="8217825" y="5305"/>
                  <a:pt x="8596602" y="0"/>
                </a:cubicBezTo>
                <a:cubicBezTo>
                  <a:pt x="8975379" y="-5305"/>
                  <a:pt x="8794055" y="-8630"/>
                  <a:pt x="8989544" y="0"/>
                </a:cubicBezTo>
                <a:cubicBezTo>
                  <a:pt x="9185033" y="8630"/>
                  <a:pt x="9545093" y="37777"/>
                  <a:pt x="9856726" y="0"/>
                </a:cubicBezTo>
                <a:cubicBezTo>
                  <a:pt x="10168359" y="-37777"/>
                  <a:pt x="10210122" y="-1206"/>
                  <a:pt x="10520663" y="0"/>
                </a:cubicBezTo>
                <a:cubicBezTo>
                  <a:pt x="11045049" y="-94424"/>
                  <a:pt x="11539733" y="554110"/>
                  <a:pt x="11556517" y="1035854"/>
                </a:cubicBezTo>
                <a:cubicBezTo>
                  <a:pt x="11536298" y="1201458"/>
                  <a:pt x="11557443" y="1418408"/>
                  <a:pt x="11556517" y="1767835"/>
                </a:cubicBezTo>
                <a:cubicBezTo>
                  <a:pt x="11555591" y="2117262"/>
                  <a:pt x="11558682" y="2247161"/>
                  <a:pt x="11556517" y="2416950"/>
                </a:cubicBezTo>
                <a:cubicBezTo>
                  <a:pt x="11554352" y="2586739"/>
                  <a:pt x="11567702" y="2736662"/>
                  <a:pt x="11556517" y="2983200"/>
                </a:cubicBezTo>
                <a:cubicBezTo>
                  <a:pt x="11545333" y="3229738"/>
                  <a:pt x="11550233" y="3494819"/>
                  <a:pt x="11556517" y="3673748"/>
                </a:cubicBezTo>
                <a:cubicBezTo>
                  <a:pt x="11562801" y="3852677"/>
                  <a:pt x="11546229" y="4100259"/>
                  <a:pt x="11556517" y="4239997"/>
                </a:cubicBezTo>
                <a:cubicBezTo>
                  <a:pt x="11566805" y="4379735"/>
                  <a:pt x="11603044" y="4982172"/>
                  <a:pt x="11556517" y="5179143"/>
                </a:cubicBezTo>
                <a:cubicBezTo>
                  <a:pt x="11617406" y="5801118"/>
                  <a:pt x="11140806" y="6284142"/>
                  <a:pt x="10520663" y="6214997"/>
                </a:cubicBezTo>
                <a:cubicBezTo>
                  <a:pt x="10327501" y="6210319"/>
                  <a:pt x="9890849" y="6227318"/>
                  <a:pt x="9653480" y="6214997"/>
                </a:cubicBezTo>
                <a:cubicBezTo>
                  <a:pt x="9416111" y="6202676"/>
                  <a:pt x="9372165" y="6205322"/>
                  <a:pt x="9260538" y="6214997"/>
                </a:cubicBezTo>
                <a:cubicBezTo>
                  <a:pt x="9148911" y="6224672"/>
                  <a:pt x="8927208" y="6198331"/>
                  <a:pt x="8772748" y="6214997"/>
                </a:cubicBezTo>
                <a:cubicBezTo>
                  <a:pt x="8618288" y="6231664"/>
                  <a:pt x="8286490" y="6174625"/>
                  <a:pt x="7905566" y="6214997"/>
                </a:cubicBezTo>
                <a:cubicBezTo>
                  <a:pt x="7524642" y="6255369"/>
                  <a:pt x="7374644" y="6231536"/>
                  <a:pt x="7133231" y="6214997"/>
                </a:cubicBezTo>
                <a:cubicBezTo>
                  <a:pt x="6891818" y="6198458"/>
                  <a:pt x="6692128" y="6202448"/>
                  <a:pt x="6266049" y="6214997"/>
                </a:cubicBezTo>
                <a:cubicBezTo>
                  <a:pt x="5839970" y="6227546"/>
                  <a:pt x="5964291" y="6234939"/>
                  <a:pt x="5778259" y="6214997"/>
                </a:cubicBezTo>
                <a:cubicBezTo>
                  <a:pt x="5592227" y="6195056"/>
                  <a:pt x="5308816" y="6232772"/>
                  <a:pt x="5005924" y="6214997"/>
                </a:cubicBezTo>
                <a:cubicBezTo>
                  <a:pt x="4703032" y="6197222"/>
                  <a:pt x="4586621" y="6216218"/>
                  <a:pt x="4328438" y="6214997"/>
                </a:cubicBezTo>
                <a:cubicBezTo>
                  <a:pt x="4070255" y="6213776"/>
                  <a:pt x="3869406" y="6233262"/>
                  <a:pt x="3745799" y="6214997"/>
                </a:cubicBezTo>
                <a:cubicBezTo>
                  <a:pt x="3622192" y="6196732"/>
                  <a:pt x="3451270" y="6191737"/>
                  <a:pt x="3163161" y="6214997"/>
                </a:cubicBezTo>
                <a:cubicBezTo>
                  <a:pt x="2875052" y="6238257"/>
                  <a:pt x="2904071" y="6233494"/>
                  <a:pt x="2675371" y="6214997"/>
                </a:cubicBezTo>
                <a:cubicBezTo>
                  <a:pt x="2446671" y="6196501"/>
                  <a:pt x="2064663" y="6234445"/>
                  <a:pt x="1903037" y="6214997"/>
                </a:cubicBezTo>
                <a:cubicBezTo>
                  <a:pt x="1741411" y="6195549"/>
                  <a:pt x="1247429" y="6182566"/>
                  <a:pt x="1035854" y="6214997"/>
                </a:cubicBezTo>
                <a:cubicBezTo>
                  <a:pt x="378973" y="6126832"/>
                  <a:pt x="-23054" y="5720158"/>
                  <a:pt x="0" y="5179143"/>
                </a:cubicBezTo>
                <a:cubicBezTo>
                  <a:pt x="9234" y="4931818"/>
                  <a:pt x="773" y="4796041"/>
                  <a:pt x="0" y="4612894"/>
                </a:cubicBezTo>
                <a:cubicBezTo>
                  <a:pt x="-773" y="4429747"/>
                  <a:pt x="13353" y="4272922"/>
                  <a:pt x="0" y="4005211"/>
                </a:cubicBezTo>
                <a:cubicBezTo>
                  <a:pt x="-13353" y="3737500"/>
                  <a:pt x="30681" y="3579055"/>
                  <a:pt x="0" y="3231797"/>
                </a:cubicBezTo>
                <a:cubicBezTo>
                  <a:pt x="-30681" y="2884539"/>
                  <a:pt x="12325" y="2802412"/>
                  <a:pt x="0" y="2582682"/>
                </a:cubicBezTo>
                <a:cubicBezTo>
                  <a:pt x="-12325" y="2362953"/>
                  <a:pt x="-23909" y="2187531"/>
                  <a:pt x="0" y="1809268"/>
                </a:cubicBezTo>
                <a:cubicBezTo>
                  <a:pt x="23909" y="1431005"/>
                  <a:pt x="-25795" y="1362293"/>
                  <a:pt x="0" y="1035854"/>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5561813D-1BC0-52D8-D99F-2EA8F351C70F}"/>
              </a:ext>
            </a:extLst>
          </p:cNvPr>
          <p:cNvPicPr>
            <a:picLocks noChangeAspect="1"/>
          </p:cNvPicPr>
          <p:nvPr/>
        </p:nvPicPr>
        <p:blipFill>
          <a:blip r:embed="rId5"/>
          <a:stretch>
            <a:fillRect/>
          </a:stretch>
        </p:blipFill>
        <p:spPr>
          <a:xfrm>
            <a:off x="8881822" y="1758393"/>
            <a:ext cx="3219450" cy="4514850"/>
          </a:xfrm>
          <a:prstGeom prst="rect">
            <a:avLst/>
          </a:prstGeom>
          <a:ln>
            <a:noFill/>
          </a:ln>
          <a:effectLst>
            <a:softEdge rad="112500"/>
          </a:effectLst>
        </p:spPr>
      </p:pic>
      <p:sp>
        <p:nvSpPr>
          <p:cNvPr id="10" name="TextBox 9">
            <a:extLst>
              <a:ext uri="{FF2B5EF4-FFF2-40B4-BE49-F238E27FC236}">
                <a16:creationId xmlns:a16="http://schemas.microsoft.com/office/drawing/2014/main" id="{110B48CB-7228-D72A-3A05-03073A74279D}"/>
              </a:ext>
            </a:extLst>
          </p:cNvPr>
          <p:cNvSpPr txBox="1"/>
          <p:nvPr/>
        </p:nvSpPr>
        <p:spPr>
          <a:xfrm>
            <a:off x="652669" y="546652"/>
            <a:ext cx="9192789" cy="56015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 nhấc máy gọi lại cho 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 Tôi rón rén.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Thế cậu nói nhỏ hơn tớ đấy. Bố tớ bảo tớ nói cho cả thế giới nghe thấy cơ.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An cười rúc rích. Chúng tôi lại thì thào, nhưng vì nói nhỏ quá nên cứ phải nói đi nói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(Bùi Tuệ Minh)</a:t>
            </a:r>
          </a:p>
        </p:txBody>
      </p:sp>
    </p:spTree>
    <p:extLst>
      <p:ext uri="{BB962C8B-B14F-4D97-AF65-F5344CB8AC3E}">
        <p14:creationId xmlns:p14="http://schemas.microsoft.com/office/powerpoint/2010/main" val="188340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endParaRPr>
          </a:p>
        </p:txBody>
      </p:sp>
      <p:sp>
        <p:nvSpPr>
          <p:cNvPr id="18" name="Freeform 13">
            <a:extLst>
              <a:ext uri="{FF2B5EF4-FFF2-40B4-BE49-F238E27FC236}">
                <a16:creationId xmlns:a16="http://schemas.microsoft.com/office/drawing/2014/main" id="{85355EF5-B28F-DD63-7941-190E891B7526}"/>
              </a:ext>
            </a:extLst>
          </p:cNvPr>
          <p:cNvSpPr/>
          <p:nvPr/>
        </p:nvSpPr>
        <p:spPr>
          <a:xfrm>
            <a:off x="597731" y="4284563"/>
            <a:ext cx="1846517" cy="2661119"/>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14">
            <a:extLst>
              <a:ext uri="{FF2B5EF4-FFF2-40B4-BE49-F238E27FC236}">
                <a16:creationId xmlns:a16="http://schemas.microsoft.com/office/drawing/2014/main" id="{212C2B74-EB11-C0A6-AA0F-47510BF8AEB4}"/>
              </a:ext>
            </a:extLst>
          </p:cNvPr>
          <p:cNvSpPr/>
          <p:nvPr/>
        </p:nvSpPr>
        <p:spPr>
          <a:xfrm>
            <a:off x="2690357" y="4329482"/>
            <a:ext cx="1723189" cy="26162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28C3E3D5-7279-686E-2566-EF66DFE45352}"/>
              </a:ext>
            </a:extLst>
          </p:cNvPr>
          <p:cNvSpPr/>
          <p:nvPr/>
        </p:nvSpPr>
        <p:spPr>
          <a:xfrm>
            <a:off x="6139036" y="509924"/>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hớn</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hở</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3C891AB9-F489-60AC-74A6-4EE8148C8DD1}"/>
              </a:ext>
            </a:extLst>
          </p:cNvPr>
          <p:cNvSpPr/>
          <p:nvPr/>
        </p:nvSpPr>
        <p:spPr>
          <a:xfrm>
            <a:off x="6157752" y="2035819"/>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khoái</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chí</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DE3CECFC-8B77-D1B8-36BC-3DE14185DDE5}"/>
              </a:ext>
            </a:extLst>
          </p:cNvPr>
          <p:cNvSpPr/>
          <p:nvPr/>
        </p:nvSpPr>
        <p:spPr>
          <a:xfrm>
            <a:off x="6176614" y="3659903"/>
            <a:ext cx="4815048" cy="962202"/>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cười</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rúc</a:t>
            </a: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rPr>
              <a:t>rích</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7" name="Picture 26">
            <a:extLst>
              <a:ext uri="{FF2B5EF4-FFF2-40B4-BE49-F238E27FC236}">
                <a16:creationId xmlns:a16="http://schemas.microsoft.com/office/drawing/2014/main" id="{D4B880D2-754D-268F-ED9A-DB8D8142271A}"/>
              </a:ext>
            </a:extLst>
          </p:cNvPr>
          <p:cNvPicPr>
            <a:picLocks noChangeAspect="1"/>
          </p:cNvPicPr>
          <p:nvPr/>
        </p:nvPicPr>
        <p:blipFill>
          <a:blip r:embed="rId9"/>
          <a:stretch>
            <a:fillRect/>
          </a:stretch>
        </p:blipFill>
        <p:spPr>
          <a:xfrm>
            <a:off x="0" y="433020"/>
            <a:ext cx="5444200" cy="3962743"/>
          </a:xfrm>
          <a:prstGeom prst="rect">
            <a:avLst/>
          </a:prstGeom>
        </p:spPr>
      </p:pic>
    </p:spTree>
    <p:extLst>
      <p:ext uri="{BB962C8B-B14F-4D97-AF65-F5344CB8AC3E}">
        <p14:creationId xmlns:p14="http://schemas.microsoft.com/office/powerpoint/2010/main" val="16142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826718"/>
            <a:ext cx="12192000" cy="791645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F92827B9-03F4-5B23-D2EF-04EC0563E1DC}"/>
              </a:ext>
            </a:extLst>
          </p:cNvPr>
          <p:cNvSpPr/>
          <p:nvPr/>
        </p:nvSpPr>
        <p:spPr>
          <a:xfrm>
            <a:off x="440013" y="480425"/>
            <a:ext cx="11556517" cy="6072775"/>
          </a:xfrm>
          <a:custGeom>
            <a:avLst/>
            <a:gdLst>
              <a:gd name="csX0" fmla="*/ 0 w 11556517"/>
              <a:gd name="csY0" fmla="*/ 1012149 h 6072775"/>
              <a:gd name="csX1" fmla="*/ 1012149 w 11556517"/>
              <a:gd name="csY1" fmla="*/ 0 h 6072775"/>
              <a:gd name="csX2" fmla="*/ 1693022 w 11556517"/>
              <a:gd name="csY2" fmla="*/ 0 h 6072775"/>
              <a:gd name="csX3" fmla="*/ 2183250 w 11556517"/>
              <a:gd name="csY3" fmla="*/ 0 h 6072775"/>
              <a:gd name="csX4" fmla="*/ 3054767 w 11556517"/>
              <a:gd name="csY4" fmla="*/ 0 h 6072775"/>
              <a:gd name="csX5" fmla="*/ 3449674 w 11556517"/>
              <a:gd name="csY5" fmla="*/ 0 h 6072775"/>
              <a:gd name="csX6" fmla="*/ 4035224 w 11556517"/>
              <a:gd name="csY6" fmla="*/ 0 h 6072775"/>
              <a:gd name="csX7" fmla="*/ 4620775 w 11556517"/>
              <a:gd name="csY7" fmla="*/ 0 h 6072775"/>
              <a:gd name="csX8" fmla="*/ 5492292 w 11556517"/>
              <a:gd name="csY8" fmla="*/ 0 h 6072775"/>
              <a:gd name="csX9" fmla="*/ 6173165 w 11556517"/>
              <a:gd name="csY9" fmla="*/ 0 h 6072775"/>
              <a:gd name="csX10" fmla="*/ 7044682 w 11556517"/>
              <a:gd name="csY10" fmla="*/ 0 h 6072775"/>
              <a:gd name="csX11" fmla="*/ 7916199 w 11556517"/>
              <a:gd name="csY11" fmla="*/ 0 h 6072775"/>
              <a:gd name="csX12" fmla="*/ 8692394 w 11556517"/>
              <a:gd name="csY12" fmla="*/ 0 h 6072775"/>
              <a:gd name="csX13" fmla="*/ 9468589 w 11556517"/>
              <a:gd name="csY13" fmla="*/ 0 h 6072775"/>
              <a:gd name="csX14" fmla="*/ 9863495 w 11556517"/>
              <a:gd name="csY14" fmla="*/ 0 h 6072775"/>
              <a:gd name="csX15" fmla="*/ 10544368 w 11556517"/>
              <a:gd name="csY15" fmla="*/ 0 h 6072775"/>
              <a:gd name="csX16" fmla="*/ 11556517 w 11556517"/>
              <a:gd name="csY16" fmla="*/ 1012149 h 6072775"/>
              <a:gd name="csX17" fmla="*/ 11556517 w 11556517"/>
              <a:gd name="csY17" fmla="*/ 1605926 h 6072775"/>
              <a:gd name="csX18" fmla="*/ 11556517 w 11556517"/>
              <a:gd name="csY18" fmla="*/ 2361641 h 6072775"/>
              <a:gd name="csX19" fmla="*/ 11556517 w 11556517"/>
              <a:gd name="csY19" fmla="*/ 3117357 h 6072775"/>
              <a:gd name="csX20" fmla="*/ 11556517 w 11556517"/>
              <a:gd name="csY20" fmla="*/ 3792103 h 6072775"/>
              <a:gd name="csX21" fmla="*/ 11556517 w 11556517"/>
              <a:gd name="csY21" fmla="*/ 4466849 h 6072775"/>
              <a:gd name="csX22" fmla="*/ 11556517 w 11556517"/>
              <a:gd name="csY22" fmla="*/ 5060626 h 6072775"/>
              <a:gd name="csX23" fmla="*/ 10544368 w 11556517"/>
              <a:gd name="csY23" fmla="*/ 6072775 h 6072775"/>
              <a:gd name="csX24" fmla="*/ 9958817 w 11556517"/>
              <a:gd name="csY24" fmla="*/ 6072775 h 6072775"/>
              <a:gd name="csX25" fmla="*/ 9563911 w 11556517"/>
              <a:gd name="csY25" fmla="*/ 6072775 h 6072775"/>
              <a:gd name="csX26" fmla="*/ 8692394 w 11556517"/>
              <a:gd name="csY26" fmla="*/ 6072775 h 6072775"/>
              <a:gd name="csX27" fmla="*/ 8106843 w 11556517"/>
              <a:gd name="csY27" fmla="*/ 6072775 h 6072775"/>
              <a:gd name="csX28" fmla="*/ 7521293 w 11556517"/>
              <a:gd name="csY28" fmla="*/ 6072775 h 6072775"/>
              <a:gd name="csX29" fmla="*/ 6840420 w 11556517"/>
              <a:gd name="csY29" fmla="*/ 6072775 h 6072775"/>
              <a:gd name="csX30" fmla="*/ 6445514 w 11556517"/>
              <a:gd name="csY30" fmla="*/ 6072775 h 6072775"/>
              <a:gd name="csX31" fmla="*/ 5669319 w 11556517"/>
              <a:gd name="csY31" fmla="*/ 6072775 h 6072775"/>
              <a:gd name="csX32" fmla="*/ 4797802 w 11556517"/>
              <a:gd name="csY32" fmla="*/ 6072775 h 6072775"/>
              <a:gd name="csX33" fmla="*/ 4116929 w 11556517"/>
              <a:gd name="csY33" fmla="*/ 6072775 h 6072775"/>
              <a:gd name="csX34" fmla="*/ 3340734 w 11556517"/>
              <a:gd name="csY34" fmla="*/ 6072775 h 6072775"/>
              <a:gd name="csX35" fmla="*/ 2659861 w 11556517"/>
              <a:gd name="csY35" fmla="*/ 6072775 h 6072775"/>
              <a:gd name="csX36" fmla="*/ 1788344 w 11556517"/>
              <a:gd name="csY36" fmla="*/ 6072775 h 6072775"/>
              <a:gd name="csX37" fmla="*/ 1012149 w 11556517"/>
              <a:gd name="csY37" fmla="*/ 6072775 h 6072775"/>
              <a:gd name="csX38" fmla="*/ 0 w 11556517"/>
              <a:gd name="csY38" fmla="*/ 5060626 h 6072775"/>
              <a:gd name="csX39" fmla="*/ 0 w 11556517"/>
              <a:gd name="csY39" fmla="*/ 4507334 h 6072775"/>
              <a:gd name="csX40" fmla="*/ 0 w 11556517"/>
              <a:gd name="csY40" fmla="*/ 3751618 h 6072775"/>
              <a:gd name="csX41" fmla="*/ 0 w 11556517"/>
              <a:gd name="csY41" fmla="*/ 3198327 h 6072775"/>
              <a:gd name="csX42" fmla="*/ 0 w 11556517"/>
              <a:gd name="csY42" fmla="*/ 2645035 h 6072775"/>
              <a:gd name="csX43" fmla="*/ 0 w 11556517"/>
              <a:gd name="csY43" fmla="*/ 1970289 h 6072775"/>
              <a:gd name="csX44" fmla="*/ 0 w 11556517"/>
              <a:gd name="csY44"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a:extLst>
              <a:ext uri="{FF2B5EF4-FFF2-40B4-BE49-F238E27FC236}">
                <a16:creationId xmlns:a16="http://schemas.microsoft.com/office/drawing/2014/main" id="{36826465-D000-7FD3-5A7C-B6EDDBD9407E}"/>
              </a:ext>
            </a:extLst>
          </p:cNvPr>
          <p:cNvSpPr/>
          <p:nvPr/>
        </p:nvSpPr>
        <p:spPr>
          <a:xfrm>
            <a:off x="2034584" y="1122565"/>
            <a:ext cx="8623377" cy="4791263"/>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 name="Group 6">
            <a:extLst>
              <a:ext uri="{FF2B5EF4-FFF2-40B4-BE49-F238E27FC236}">
                <a16:creationId xmlns:a16="http://schemas.microsoft.com/office/drawing/2014/main" id="{604C6220-052B-C59B-076F-8386C72D3EA1}"/>
              </a:ext>
            </a:extLst>
          </p:cNvPr>
          <p:cNvGrpSpPr/>
          <p:nvPr/>
        </p:nvGrpSpPr>
        <p:grpSpPr>
          <a:xfrm>
            <a:off x="1218889" y="876068"/>
            <a:ext cx="10033027" cy="907476"/>
            <a:chOff x="1215855" y="790800"/>
            <a:chExt cx="18760291" cy="1361214"/>
          </a:xfrm>
        </p:grpSpPr>
        <p:sp>
          <p:nvSpPr>
            <p:cNvPr id="10" name="TextBox 9">
              <a:extLst>
                <a:ext uri="{FF2B5EF4-FFF2-40B4-BE49-F238E27FC236}">
                  <a16:creationId xmlns:a16="http://schemas.microsoft.com/office/drawing/2014/main" id="{7F62467B-1FAA-2E7B-B834-F60BEC76EB8A}"/>
                </a:ext>
              </a:extLst>
            </p:cNvPr>
            <p:cNvSpPr txBox="1"/>
            <p:nvPr/>
          </p:nvSpPr>
          <p:spPr>
            <a:xfrm>
              <a:off x="1907774" y="926145"/>
              <a:ext cx="18068372" cy="1174790"/>
            </a:xfrm>
            <a:prstGeom prst="roundRect">
              <a:avLst/>
            </a:prstGeom>
            <a:solidFill>
              <a:srgbClr val="CCFFFF"/>
            </a:solidFill>
            <a:ln w="38100">
              <a:solidFill>
                <a:srgbClr val="0070C0"/>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11" name="Picture 10">
              <a:extLst>
                <a:ext uri="{FF2B5EF4-FFF2-40B4-BE49-F238E27FC236}">
                  <a16:creationId xmlns:a16="http://schemas.microsoft.com/office/drawing/2014/main" id="{E131DE9C-9181-036A-D521-4A962FC6053A}"/>
                </a:ext>
              </a:extLst>
            </p:cNvPr>
            <p:cNvPicPr>
              <a:picLocks noChangeAspect="1"/>
            </p:cNvPicPr>
            <p:nvPr/>
          </p:nvPicPr>
          <p:blipFill>
            <a:blip r:embed="rId8"/>
            <a:stretch>
              <a:fillRect/>
            </a:stretch>
          </p:blipFill>
          <p:spPr>
            <a:xfrm>
              <a:off x="1215855" y="790800"/>
              <a:ext cx="1668974" cy="1361214"/>
            </a:xfrm>
            <a:prstGeom prst="rect">
              <a:avLst/>
            </a:prstGeom>
          </p:spPr>
        </p:pic>
      </p:grpSp>
      <p:grpSp>
        <p:nvGrpSpPr>
          <p:cNvPr id="12" name="Group 11">
            <a:extLst>
              <a:ext uri="{FF2B5EF4-FFF2-40B4-BE49-F238E27FC236}">
                <a16:creationId xmlns:a16="http://schemas.microsoft.com/office/drawing/2014/main" id="{7FBC9D30-7947-1CEE-2B1F-06C8F96782CB}"/>
              </a:ext>
            </a:extLst>
          </p:cNvPr>
          <p:cNvGrpSpPr/>
          <p:nvPr/>
        </p:nvGrpSpPr>
        <p:grpSpPr>
          <a:xfrm>
            <a:off x="1581463" y="2299409"/>
            <a:ext cx="8689351" cy="1459969"/>
            <a:chOff x="1748773" y="2920501"/>
            <a:chExt cx="13034027" cy="2189954"/>
          </a:xfrm>
        </p:grpSpPr>
        <p:sp>
          <p:nvSpPr>
            <p:cNvPr id="13" name="Freeform 5">
              <a:extLst>
                <a:ext uri="{FF2B5EF4-FFF2-40B4-BE49-F238E27FC236}">
                  <a16:creationId xmlns:a16="http://schemas.microsoft.com/office/drawing/2014/main" id="{95D22FE7-7549-7AA4-41AE-A603053195DB}"/>
                </a:ext>
              </a:extLst>
            </p:cNvPr>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9">
              <a:extLst>
                <a:ext uri="{FF2B5EF4-FFF2-40B4-BE49-F238E27FC236}">
                  <a16:creationId xmlns:a16="http://schemas.microsoft.com/office/drawing/2014/main" id="{316A12EE-64AE-1582-8159-44544DC3F938}"/>
                </a:ext>
              </a:extLst>
            </p:cNvPr>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a:extLst>
                <a:ext uri="{FF2B5EF4-FFF2-40B4-BE49-F238E27FC236}">
                  <a16:creationId xmlns:a16="http://schemas.microsoft.com/office/drawing/2014/main" id="{18458D97-1D9E-D893-1AF7-CCA287592964}"/>
                </a:ext>
              </a:extLst>
            </p:cNvPr>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36D88910-8229-2575-6ADB-71587A78EDA6}"/>
                </a:ext>
              </a:extLst>
            </p:cNvPr>
            <p:cNvSpPr/>
            <p:nvPr/>
          </p:nvSpPr>
          <p:spPr>
            <a:xfrm>
              <a:off x="2229079" y="3072748"/>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16">
              <a:extLst>
                <a:ext uri="{FF2B5EF4-FFF2-40B4-BE49-F238E27FC236}">
                  <a16:creationId xmlns:a16="http://schemas.microsoft.com/office/drawing/2014/main" id="{929CB8A8-A708-9E10-1112-E65856A14B7E}"/>
                </a:ext>
              </a:extLst>
            </p:cNvPr>
            <p:cNvSpPr/>
            <p:nvPr/>
          </p:nvSpPr>
          <p:spPr>
            <a:xfrm>
              <a:off x="4784898" y="3294273"/>
              <a:ext cx="9528969" cy="1800494"/>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CE94E5B4-55C1-3120-85B2-BC3348C8AD3F}"/>
              </a:ext>
            </a:extLst>
          </p:cNvPr>
          <p:cNvGrpSpPr/>
          <p:nvPr/>
        </p:nvGrpSpPr>
        <p:grpSpPr>
          <a:xfrm>
            <a:off x="1740155" y="3760545"/>
            <a:ext cx="8689851" cy="1582563"/>
            <a:chOff x="2052813" y="4714475"/>
            <a:chExt cx="13034777" cy="2373844"/>
          </a:xfrm>
        </p:grpSpPr>
        <p:sp>
          <p:nvSpPr>
            <p:cNvPr id="19" name="Freeform 6">
              <a:extLst>
                <a:ext uri="{FF2B5EF4-FFF2-40B4-BE49-F238E27FC236}">
                  <a16:creationId xmlns:a16="http://schemas.microsoft.com/office/drawing/2014/main" id="{09FC41A9-8305-F40C-982F-71C50A7755F8}"/>
                </a:ext>
              </a:extLst>
            </p:cNvPr>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Freeform 11">
              <a:extLst>
                <a:ext uri="{FF2B5EF4-FFF2-40B4-BE49-F238E27FC236}">
                  <a16:creationId xmlns:a16="http://schemas.microsoft.com/office/drawing/2014/main" id="{9A4D8D06-147E-F522-A4F6-0EE5D39F9858}"/>
                </a:ext>
              </a:extLst>
            </p:cNvPr>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Freeform 15">
              <a:extLst>
                <a:ext uri="{FF2B5EF4-FFF2-40B4-BE49-F238E27FC236}">
                  <a16:creationId xmlns:a16="http://schemas.microsoft.com/office/drawing/2014/main" id="{1403F634-59CF-6502-F1E8-89CA25241563}"/>
                </a:ext>
              </a:extLst>
            </p:cNvPr>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ectangle 21">
              <a:extLst>
                <a:ext uri="{FF2B5EF4-FFF2-40B4-BE49-F238E27FC236}">
                  <a16:creationId xmlns:a16="http://schemas.microsoft.com/office/drawing/2014/main" id="{1788DBB9-4F16-FDF9-8160-36BD9132B49C}"/>
                </a:ext>
              </a:extLst>
            </p:cNvPr>
            <p:cNvSpPr/>
            <p:nvPr/>
          </p:nvSpPr>
          <p:spPr>
            <a:xfrm>
              <a:off x="2197937" y="5030802"/>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Rectangle 22">
              <a:extLst>
                <a:ext uri="{FF2B5EF4-FFF2-40B4-BE49-F238E27FC236}">
                  <a16:creationId xmlns:a16="http://schemas.microsoft.com/office/drawing/2014/main" id="{FDF70E6A-B9EC-F3B4-BF13-4534BC83F094}"/>
                </a:ext>
              </a:extLst>
            </p:cNvPr>
            <p:cNvSpPr/>
            <p:nvPr/>
          </p:nvSpPr>
          <p:spPr>
            <a:xfrm>
              <a:off x="4784897" y="5183724"/>
              <a:ext cx="9997902" cy="1800493"/>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2: Tiếp theo đến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Group 23">
            <a:extLst>
              <a:ext uri="{FF2B5EF4-FFF2-40B4-BE49-F238E27FC236}">
                <a16:creationId xmlns:a16="http://schemas.microsoft.com/office/drawing/2014/main" id="{87B6E312-2B46-C9CE-696E-95DA27A22CDE}"/>
              </a:ext>
            </a:extLst>
          </p:cNvPr>
          <p:cNvGrpSpPr/>
          <p:nvPr/>
        </p:nvGrpSpPr>
        <p:grpSpPr>
          <a:xfrm>
            <a:off x="1834350" y="5468148"/>
            <a:ext cx="8729324" cy="1137291"/>
            <a:chOff x="2128103" y="6687141"/>
            <a:chExt cx="13093986" cy="1705937"/>
          </a:xfrm>
        </p:grpSpPr>
        <p:sp>
          <p:nvSpPr>
            <p:cNvPr id="25" name="Freeform 8">
              <a:extLst>
                <a:ext uri="{FF2B5EF4-FFF2-40B4-BE49-F238E27FC236}">
                  <a16:creationId xmlns:a16="http://schemas.microsoft.com/office/drawing/2014/main" id="{21E4586E-53A6-B3DB-0739-70FF5060FDDC}"/>
                </a:ext>
              </a:extLst>
            </p:cNvPr>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Freeform 12">
              <a:extLst>
                <a:ext uri="{FF2B5EF4-FFF2-40B4-BE49-F238E27FC236}">
                  <a16:creationId xmlns:a16="http://schemas.microsoft.com/office/drawing/2014/main" id="{175F47FE-A4B0-86BE-B671-427517B30ACB}"/>
                </a:ext>
              </a:extLst>
            </p:cNvPr>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Freeform 16">
              <a:extLst>
                <a:ext uri="{FF2B5EF4-FFF2-40B4-BE49-F238E27FC236}">
                  <a16:creationId xmlns:a16="http://schemas.microsoft.com/office/drawing/2014/main" id="{C0ADFE6D-B99B-07C7-005A-4DD9C3C69A5A}"/>
                </a:ext>
              </a:extLst>
            </p:cNvPr>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27">
              <a:extLst>
                <a:ext uri="{FF2B5EF4-FFF2-40B4-BE49-F238E27FC236}">
                  <a16:creationId xmlns:a16="http://schemas.microsoft.com/office/drawing/2014/main" id="{6449A08E-39FD-79A8-7081-FDB39A08AEDE}"/>
                </a:ext>
              </a:extLst>
            </p:cNvPr>
            <p:cNvSpPr/>
            <p:nvPr/>
          </p:nvSpPr>
          <p:spPr>
            <a:xfrm>
              <a:off x="2262504" y="6901830"/>
              <a:ext cx="2135682" cy="78483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Rectangle 28">
              <a:extLst>
                <a:ext uri="{FF2B5EF4-FFF2-40B4-BE49-F238E27FC236}">
                  <a16:creationId xmlns:a16="http://schemas.microsoft.com/office/drawing/2014/main" id="{02B2C56A-E3F8-8238-8C7B-7D523EB2A91D}"/>
                </a:ext>
              </a:extLst>
            </p:cNvPr>
            <p:cNvSpPr/>
            <p:nvPr/>
          </p:nvSpPr>
          <p:spPr>
            <a:xfrm>
              <a:off x="4730548" y="7139270"/>
              <a:ext cx="9997904" cy="969497"/>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2858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 calcmode="lin" valueType="num">
                                      <p:cBhvr>
                                        <p:cTn id="26" dur="1000" fill="hold"/>
                                        <p:tgtEl>
                                          <p:spTgt spid="18"/>
                                        </p:tgtEl>
                                        <p:attrNameLst>
                                          <p:attrName>style.rotation</p:attrName>
                                        </p:attrNameLst>
                                      </p:cBhvr>
                                      <p:tavLst>
                                        <p:tav tm="0">
                                          <p:val>
                                            <p:fltVal val="90"/>
                                          </p:val>
                                        </p:tav>
                                        <p:tav tm="100000">
                                          <p:val>
                                            <p:fltVal val="0"/>
                                          </p:val>
                                        </p:tav>
                                      </p:tavLst>
                                    </p:anim>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ppt_w</p:attrName>
                                        </p:attrNameLst>
                                      </p:cBhvr>
                                      <p:tavLst>
                                        <p:tav tm="0">
                                          <p:val>
                                            <p:fltVal val="0"/>
                                          </p:val>
                                        </p:tav>
                                        <p:tav tm="100000">
                                          <p:val>
                                            <p:strVal val="#ppt_w"/>
                                          </p:val>
                                        </p:tav>
                                      </p:tavLst>
                                    </p:anim>
                                    <p:anim calcmode="lin" valueType="num">
                                      <p:cBhvr>
                                        <p:cTn id="33" dur="1000" fill="hold"/>
                                        <p:tgtEl>
                                          <p:spTgt spid="24"/>
                                        </p:tgtEl>
                                        <p:attrNameLst>
                                          <p:attrName>ppt_h</p:attrName>
                                        </p:attrNameLst>
                                      </p:cBhvr>
                                      <p:tavLst>
                                        <p:tav tm="0">
                                          <p:val>
                                            <p:fltVal val="0"/>
                                          </p:val>
                                        </p:tav>
                                        <p:tav tm="100000">
                                          <p:val>
                                            <p:strVal val="#ppt_h"/>
                                          </p:val>
                                        </p:tav>
                                      </p:tavLst>
                                    </p:anim>
                                    <p:anim calcmode="lin" valueType="num">
                                      <p:cBhvr>
                                        <p:cTn id="34" dur="1000" fill="hold"/>
                                        <p:tgtEl>
                                          <p:spTgt spid="24"/>
                                        </p:tgtEl>
                                        <p:attrNameLst>
                                          <p:attrName>style.rotation</p:attrName>
                                        </p:attrNameLst>
                                      </p:cBhvr>
                                      <p:tavLst>
                                        <p:tav tm="0">
                                          <p:val>
                                            <p:fltVal val="90"/>
                                          </p:val>
                                        </p:tav>
                                        <p:tav tm="100000">
                                          <p:val>
                                            <p:fltVal val="0"/>
                                          </p:val>
                                        </p:tav>
                                      </p:tavLst>
                                    </p:anim>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482</Words>
  <Application>Microsoft Office PowerPoint</Application>
  <PresentationFormat>Widescreen</PresentationFormat>
  <Paragraphs>40</Paragraphs>
  <Slides>10</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#9Slide02 Noi dung dai</vt:lpstr>
      <vt:lpstr>Arial</vt:lpstr>
      <vt:lpstr>Arial-Rounded</vt:lpstr>
      <vt:lpstr>Calibri</vt:lpstr>
      <vt:lpstr>Cambria</vt:lpstr>
      <vt:lpstr>Times New Roman</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59</cp:revision>
  <dcterms:created xsi:type="dcterms:W3CDTF">2022-11-26T09:23:38Z</dcterms:created>
  <dcterms:modified xsi:type="dcterms:W3CDTF">2026-03-10T14:22:45Z</dcterms:modified>
</cp:coreProperties>
</file>