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3" r:id="rId3"/>
    <p:sldMasterId id="2147483735" r:id="rId4"/>
  </p:sldMasterIdLst>
  <p:notesMasterIdLst>
    <p:notesMasterId r:id="rId26"/>
  </p:notesMasterIdLst>
  <p:sldIdLst>
    <p:sldId id="4492" r:id="rId5"/>
    <p:sldId id="322" r:id="rId6"/>
    <p:sldId id="257" r:id="rId7"/>
    <p:sldId id="262" r:id="rId8"/>
    <p:sldId id="271" r:id="rId9"/>
    <p:sldId id="285" r:id="rId10"/>
    <p:sldId id="266" r:id="rId11"/>
    <p:sldId id="280" r:id="rId12"/>
    <p:sldId id="264" r:id="rId13"/>
    <p:sldId id="287" r:id="rId14"/>
    <p:sldId id="314" r:id="rId15"/>
    <p:sldId id="315" r:id="rId16"/>
    <p:sldId id="316" r:id="rId17"/>
    <p:sldId id="317" r:id="rId18"/>
    <p:sldId id="318" r:id="rId19"/>
    <p:sldId id="320" r:id="rId20"/>
    <p:sldId id="319" r:id="rId21"/>
    <p:sldId id="292" r:id="rId22"/>
    <p:sldId id="293" r:id="rId23"/>
    <p:sldId id="294"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944" autoAdjust="0"/>
  </p:normalViewPr>
  <p:slideViewPr>
    <p:cSldViewPr snapToGrid="0">
      <p:cViewPr varScale="1">
        <p:scale>
          <a:sx n="72" d="100"/>
          <a:sy n="72" d="100"/>
        </p:scale>
        <p:origin x="1104" y="-8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9BBF7-D601-406E-B207-AE521378A790}"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8582E-2281-4260-AA8B-1DE3A3C5DE42}" type="slidenum">
              <a:rPr lang="en-US" smtClean="0"/>
              <a:t>‹#›</a:t>
            </a:fld>
            <a:endParaRPr lang="en-US"/>
          </a:p>
        </p:txBody>
      </p:sp>
    </p:spTree>
    <p:extLst>
      <p:ext uri="{BB962C8B-B14F-4D97-AF65-F5344CB8AC3E}">
        <p14:creationId xmlns:p14="http://schemas.microsoft.com/office/powerpoint/2010/main" val="338415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DF112D-69B8-4361-9789-07A712087632}" type="slidenum">
              <a:rPr lang="en-US" smtClean="0"/>
              <a:t>1</a:t>
            </a:fld>
            <a:endParaRPr lang="en-US"/>
          </a:p>
        </p:txBody>
      </p:sp>
    </p:spTree>
    <p:extLst>
      <p:ext uri="{BB962C8B-B14F-4D97-AF65-F5344CB8AC3E}">
        <p14:creationId xmlns:p14="http://schemas.microsoft.com/office/powerpoint/2010/main" val="3706765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3825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046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774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Ngày mà chúng ta cảm thấy vui thường là ngày đẹp.</a:t>
            </a:r>
            <a:r>
              <a:rPr lang="en-US" b="0" i="1"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Bây giờ chúng cùng tìm hiểu bài đọc: Ngày như thế nào là đẹp? để xem ngày đẹp theo suy nghĩ của các nhân vật trong câu chuyện là ngày như thế nào, trong ngày ấy các nhân vật có vui hay không.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16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707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56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236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309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7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586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0880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353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3" name="文本框 12">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02.</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2996451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90786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235235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294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737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1192577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439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3748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9686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972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6956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26995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57802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7572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41985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5017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269860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16129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39805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34287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87139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16393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3/10/2026</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0730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9888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23570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668934"/>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6437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50644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39458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67766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69361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4930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22412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14025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12797"/>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30408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574948"/>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02985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64287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119761"/>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50953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876706"/>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5007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010348"/>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778032"/>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51509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662824"/>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97166"/>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588990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5326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804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8822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669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3.jpe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6.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2662763-C983-372E-384E-964B5ACF007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4642" y="0"/>
            <a:ext cx="1526987" cy="1526987"/>
          </a:xfrm>
          <a:prstGeom prst="rect">
            <a:avLst/>
          </a:prstGeom>
        </p:spPr>
      </p:pic>
    </p:spTree>
    <p:extLst>
      <p:ext uri="{BB962C8B-B14F-4D97-AF65-F5344CB8AC3E}">
        <p14:creationId xmlns:p14="http://schemas.microsoft.com/office/powerpoint/2010/main" val="1072763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grpSp>
        <p:nvGrpSpPr>
          <p:cNvPr id="7" name="组合 9">
            <a:extLst>
              <a:ext uri="{FF2B5EF4-FFF2-40B4-BE49-F238E27FC236}">
                <a16:creationId xmlns:a16="http://schemas.microsoft.com/office/drawing/2014/main" id="{47DA1507-93A7-2650-8AC9-04C630D3C593}"/>
              </a:ext>
            </a:extLst>
          </p:cNvPr>
          <p:cNvGrpSpPr/>
          <p:nvPr userDrawn="1"/>
        </p:nvGrpSpPr>
        <p:grpSpPr>
          <a:xfrm>
            <a:off x="0" y="-28721"/>
            <a:ext cx="12192000" cy="6886721"/>
            <a:chOff x="0" y="-28721"/>
            <a:chExt cx="12192000" cy="6886721"/>
          </a:xfrm>
        </p:grpSpPr>
        <p:pic>
          <p:nvPicPr>
            <p:cNvPr id="8" name="图片 1">
              <a:extLst>
                <a:ext uri="{FF2B5EF4-FFF2-40B4-BE49-F238E27FC236}">
                  <a16:creationId xmlns:a16="http://schemas.microsoft.com/office/drawing/2014/main" id="{B37F4BC1-2698-944B-48C4-79D53F4C65F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9" name="图片 2">
              <a:extLst>
                <a:ext uri="{FF2B5EF4-FFF2-40B4-BE49-F238E27FC236}">
                  <a16:creationId xmlns:a16="http://schemas.microsoft.com/office/drawing/2014/main" id="{7CE44C11-ED48-DD5A-1FFD-D81937A16E8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
        <p:nvSpPr>
          <p:cNvPr id="10" name="Rectangle: Rounded Corners 9">
            <a:extLst>
              <a:ext uri="{FF2B5EF4-FFF2-40B4-BE49-F238E27FC236}">
                <a16:creationId xmlns:a16="http://schemas.microsoft.com/office/drawing/2014/main" id="{6FFB2FB9-608B-8BE7-E7AA-28E78488738A}"/>
              </a:ext>
            </a:extLst>
          </p:cNvPr>
          <p:cNvSpPr/>
          <p:nvPr userDrawn="1"/>
        </p:nvSpPr>
        <p:spPr>
          <a:xfrm>
            <a:off x="231228" y="189186"/>
            <a:ext cx="11792606" cy="64638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descr="A round pink circle with white text and a black background&#10;&#10;AI-generated content may be incorrect.">
            <a:extLst>
              <a:ext uri="{FF2B5EF4-FFF2-40B4-BE49-F238E27FC236}">
                <a16:creationId xmlns:a16="http://schemas.microsoft.com/office/drawing/2014/main" id="{3F3FC698-254D-139F-63F8-5A400B06F41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4642" y="0"/>
            <a:ext cx="1526987" cy="1526987"/>
          </a:xfrm>
          <a:prstGeom prst="rect">
            <a:avLst/>
          </a:prstGeom>
        </p:spPr>
      </p:pic>
    </p:spTree>
    <p:extLst>
      <p:ext uri="{BB962C8B-B14F-4D97-AF65-F5344CB8AC3E}">
        <p14:creationId xmlns:p14="http://schemas.microsoft.com/office/powerpoint/2010/main" val="4931442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8090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6" name="Picture 5" descr="A white circle with leaves and blue text&#10;&#10;Description automatically generated">
            <a:extLst>
              <a:ext uri="{FF2B5EF4-FFF2-40B4-BE49-F238E27FC236}">
                <a16:creationId xmlns:a16="http://schemas.microsoft.com/office/drawing/2014/main" id="{CE03EA0E-E49A-3265-C6CA-39BD7F62E1AC}"/>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5979485" y="9356651"/>
            <a:ext cx="1181100" cy="11811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2FF8A677-489D-9F78-E080-647F50DCF76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794642" y="0"/>
            <a:ext cx="1526987" cy="1526987"/>
          </a:xfrm>
          <a:prstGeom prst="rect">
            <a:avLst/>
          </a:prstGeom>
        </p:spPr>
      </p:pic>
    </p:spTree>
    <p:extLst>
      <p:ext uri="{BB962C8B-B14F-4D97-AF65-F5344CB8AC3E}">
        <p14:creationId xmlns:p14="http://schemas.microsoft.com/office/powerpoint/2010/main" val="31225521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xml"/><Relationship Id="rId7" Type="http://schemas.openxmlformats.org/officeDocument/2006/relationships/notesSlide" Target="../notesSlides/notesSlide9.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4.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31.png"/><Relationship Id="rId3" Type="http://schemas.openxmlformats.org/officeDocument/2006/relationships/image" Target="../media/image28.jpg"/><Relationship Id="rId7" Type="http://schemas.openxmlformats.org/officeDocument/2006/relationships/slide" Target="slide13.xml"/><Relationship Id="rId12"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slide" Target="slide12.xml"/><Relationship Id="rId11" Type="http://schemas.openxmlformats.org/officeDocument/2006/relationships/image" Target="../media/image30.png"/><Relationship Id="rId5" Type="http://schemas.microsoft.com/office/2007/relationships/hdphoto" Target="../media/hdphoto3.wdp"/><Relationship Id="rId10" Type="http://schemas.openxmlformats.org/officeDocument/2006/relationships/slide" Target="slide17.xml"/><Relationship Id="rId4" Type="http://schemas.openxmlformats.org/officeDocument/2006/relationships/image" Target="../media/image29.png"/><Relationship Id="rId9" Type="http://schemas.openxmlformats.org/officeDocument/2006/relationships/slide" Target="slide15.xml"/><Relationship Id="rId14" Type="http://schemas.openxmlformats.org/officeDocument/2006/relationships/slide" Target="slide16.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8.jpg"/><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26.xml"/><Relationship Id="rId5" Type="http://schemas.openxmlformats.org/officeDocument/2006/relationships/slide" Target="slide1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8.jpg"/><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8.jpg"/><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p:nvSpPr>
        <p:spPr>
          <a:xfrm>
            <a:off x="587065" y="454091"/>
            <a:ext cx="11017869" cy="5774838"/>
          </a:xfrm>
          <a:custGeom>
            <a:avLst/>
            <a:gdLst>
              <a:gd name="connsiteX0" fmla="*/ 0 w 10448694"/>
              <a:gd name="connsiteY0" fmla="*/ 0 h 707886"/>
              <a:gd name="connsiteX1" fmla="*/ 10448694 w 10448694"/>
              <a:gd name="connsiteY1" fmla="*/ 0 h 707886"/>
              <a:gd name="connsiteX2" fmla="*/ 10448694 w 10448694"/>
              <a:gd name="connsiteY2" fmla="*/ 707886 h 707886"/>
              <a:gd name="connsiteX3" fmla="*/ 0 w 10448694"/>
              <a:gd name="connsiteY3" fmla="*/ 707886 h 707886"/>
              <a:gd name="connsiteX4" fmla="*/ 0 w 10448694"/>
              <a:gd name="connsiteY4" fmla="*/ 0 h 707886"/>
              <a:gd name="connsiteX0" fmla="*/ 0 w 10448694"/>
              <a:gd name="connsiteY0" fmla="*/ 436445 h 1144358"/>
              <a:gd name="connsiteX1" fmla="*/ 10448694 w 10448694"/>
              <a:gd name="connsiteY1" fmla="*/ 436445 h 1144358"/>
              <a:gd name="connsiteX2" fmla="*/ 10448694 w 10448694"/>
              <a:gd name="connsiteY2" fmla="*/ 1144331 h 1144358"/>
              <a:gd name="connsiteX3" fmla="*/ 4708259 w 10448694"/>
              <a:gd name="connsiteY3" fmla="*/ 27 h 1144358"/>
              <a:gd name="connsiteX4" fmla="*/ 0 w 10448694"/>
              <a:gd name="connsiteY4" fmla="*/ 1144331 h 1144358"/>
              <a:gd name="connsiteX5" fmla="*/ 0 w 10448694"/>
              <a:gd name="connsiteY5" fmla="*/ 436445 h 1144358"/>
              <a:gd name="connsiteX0" fmla="*/ 0 w 10448694"/>
              <a:gd name="connsiteY0" fmla="*/ 755094 h 1463001"/>
              <a:gd name="connsiteX1" fmla="*/ 10448694 w 10448694"/>
              <a:gd name="connsiteY1" fmla="*/ 755094 h 1463001"/>
              <a:gd name="connsiteX2" fmla="*/ 10448694 w 10448694"/>
              <a:gd name="connsiteY2" fmla="*/ 1462980 h 1463001"/>
              <a:gd name="connsiteX3" fmla="*/ 4666695 w 10448694"/>
              <a:gd name="connsiteY3" fmla="*/ 21 h 1463001"/>
              <a:gd name="connsiteX4" fmla="*/ 0 w 10448694"/>
              <a:gd name="connsiteY4" fmla="*/ 1462980 h 1463001"/>
              <a:gd name="connsiteX5" fmla="*/ 0 w 10448694"/>
              <a:gd name="connsiteY5" fmla="*/ 755094 h 1463001"/>
              <a:gd name="connsiteX0" fmla="*/ 0 w 10448694"/>
              <a:gd name="connsiteY0" fmla="*/ 0 h 707886"/>
              <a:gd name="connsiteX1" fmla="*/ 10448694 w 10448694"/>
              <a:gd name="connsiteY1" fmla="*/ 0 h 707886"/>
              <a:gd name="connsiteX2" fmla="*/ 10448694 w 10448694"/>
              <a:gd name="connsiteY2" fmla="*/ 707886 h 707886"/>
              <a:gd name="connsiteX3" fmla="*/ 4722113 w 10448694"/>
              <a:gd name="connsiteY3" fmla="*/ 671945 h 707886"/>
              <a:gd name="connsiteX4" fmla="*/ 0 w 10448694"/>
              <a:gd name="connsiteY4" fmla="*/ 707886 h 707886"/>
              <a:gd name="connsiteX5" fmla="*/ 0 w 10448694"/>
              <a:gd name="connsiteY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8694" h="707886">
                <a:moveTo>
                  <a:pt x="0" y="0"/>
                </a:moveTo>
                <a:lnTo>
                  <a:pt x="10448694" y="0"/>
                </a:lnTo>
                <a:lnTo>
                  <a:pt x="10448694" y="707886"/>
                </a:lnTo>
                <a:lnTo>
                  <a:pt x="4722113" y="671945"/>
                </a:lnTo>
                <a:lnTo>
                  <a:pt x="0" y="707886"/>
                </a:lnTo>
                <a:lnTo>
                  <a:pt x="0" y="0"/>
                </a:lnTo>
                <a:close/>
              </a:path>
            </a:pathLst>
          </a:custGeom>
          <a:noFill/>
          <a:effectLst>
            <a:outerShdw blurRad="152400" dist="317500" dir="5400000" sx="90000" sy="-19000" rotWithShape="0">
              <a:prstClr val="black">
                <a:alpha val="15000"/>
              </a:prstClr>
            </a:outerShdw>
          </a:effectLst>
          <a:scene3d>
            <a:camera prst="orthographicFront">
              <a:rot lat="0" lon="0" rev="0"/>
            </a:camera>
            <a:lightRig rig="threePt" dir="t"/>
          </a:scene3d>
          <a:sp3d>
            <a:bevelT w="19050"/>
          </a:sp3d>
        </p:spPr>
        <p:txBody>
          <a:bodyPr spcFirstLastPara="1" wrap="none" lIns="91378" tIns="45718" rIns="91378" bIns="45718">
            <a:prstTxWarp prst="textArchUp">
              <a:avLst>
                <a:gd name="adj" fmla="val 10779026"/>
              </a:avLst>
            </a:prstTxWarp>
            <a:spAutoFit/>
            <a:sp3d/>
          </a:bodyPr>
          <a:lstStyle/>
          <a:p>
            <a:pPr algn="ctr" defTabSz="685302" eaLnBrk="1" fontAlgn="auto" hangingPunct="1">
              <a:spcBef>
                <a:spcPts val="0"/>
              </a:spcBef>
              <a:spcAft>
                <a:spcPts val="0"/>
              </a:spcAft>
              <a:defRPr/>
            </a:pPr>
            <a:r>
              <a:rPr lang="en-US" sz="4400" b="1" dirty="0">
                <a:ln w="19050">
                  <a:solidFill>
                    <a:srgbClr val="000000"/>
                  </a:solidFill>
                  <a:prstDash val="solid"/>
                </a:ln>
                <a:solidFill>
                  <a:srgbClr val="FF3399"/>
                </a:solidFill>
                <a:effectLst>
                  <a:outerShdw blurRad="63500" dir="2000400" sy="-30000" kx="-800400" algn="bl" rotWithShape="0">
                    <a:srgbClr val="FF3399">
                      <a:alpha val="20000"/>
                    </a:srgbClr>
                  </a:outerShdw>
                </a:effectLst>
                <a:latin typeface="Times New Roman" panose="02020603050405020304" pitchFamily="18" charset="0"/>
                <a:cs typeface="Times New Roman" panose="02020603050405020304" pitchFamily="18" charset="0"/>
              </a:rPr>
              <a:t>CHÀO MỪNG CÁC THẦY CÔ VỀ DỰ GIỜ</a:t>
            </a:r>
          </a:p>
        </p:txBody>
      </p:sp>
      <p:sp>
        <p:nvSpPr>
          <p:cNvPr id="3076" name="WordArt 11"/>
          <p:cNvSpPr>
            <a:spLocks noChangeArrowheads="1" noChangeShapeType="1" noTextEdit="1"/>
          </p:cNvSpPr>
          <p:nvPr/>
        </p:nvSpPr>
        <p:spPr bwMode="auto">
          <a:xfrm>
            <a:off x="3189288" y="1341439"/>
            <a:ext cx="5297487" cy="887412"/>
          </a:xfrm>
          <a:prstGeom prst="rect">
            <a:avLst/>
          </a:prstGeom>
        </p:spPr>
        <p:txBody>
          <a:bodyPr wrap="none" fromWordArt="1">
            <a:prstTxWarp prst="textPlain">
              <a:avLst>
                <a:gd name="adj" fmla="val 50000"/>
              </a:avLst>
            </a:prstTxWarp>
          </a:bodyPr>
          <a:lstStyle/>
          <a:p>
            <a:pPr algn="ctr"/>
            <a:r>
              <a:rPr lang="en-US" sz="27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MÔN: TIẾNG VIỆT</a:t>
            </a:r>
          </a:p>
        </p:txBody>
      </p:sp>
      <p:sp>
        <p:nvSpPr>
          <p:cNvPr id="3078" name="TextBox 13"/>
          <p:cNvSpPr txBox="1">
            <a:spLocks noChangeArrowheads="1"/>
          </p:cNvSpPr>
          <p:nvPr/>
        </p:nvSpPr>
        <p:spPr bwMode="auto">
          <a:xfrm>
            <a:off x="1157287" y="2807185"/>
            <a:ext cx="10034587"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718" rIns="91378"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GB" altLang="en-US" sz="3600" b="1" dirty="0" err="1">
                <a:solidFill>
                  <a:srgbClr val="FF0000"/>
                </a:solidFill>
                <a:latin typeface="Times New Roman" panose="02020603050405020304" pitchFamily="18" charset="0"/>
                <a:ea typeface="Arial-Rounded"/>
                <a:cs typeface="Arial-Rounded"/>
              </a:rPr>
              <a:t>Giáo</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viên</a:t>
            </a:r>
            <a:r>
              <a:rPr lang="en-GB" altLang="en-US" sz="3600" b="1" dirty="0">
                <a:solidFill>
                  <a:srgbClr val="FF0000"/>
                </a:solidFill>
                <a:latin typeface="Times New Roman" panose="02020603050405020304" pitchFamily="18" charset="0"/>
                <a:ea typeface="Arial-Rounded"/>
                <a:cs typeface="Arial-Rounded"/>
              </a:rPr>
              <a:t>: PHAN THỊ XINH</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Trường   : </a:t>
            </a:r>
            <a:r>
              <a:rPr lang="en-GB" altLang="en-US" sz="3600" b="1" dirty="0" err="1">
                <a:solidFill>
                  <a:srgbClr val="FF0000"/>
                </a:solidFill>
                <a:latin typeface="Times New Roman" panose="02020603050405020304" pitchFamily="18" charset="0"/>
                <a:ea typeface="Arial-Rounded"/>
                <a:cs typeface="Arial-Rounded"/>
              </a:rPr>
              <a:t>Tiểu</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học</a:t>
            </a:r>
            <a:r>
              <a:rPr lang="en-GB" altLang="en-US" sz="3600" b="1" dirty="0">
                <a:solidFill>
                  <a:srgbClr val="FF0000"/>
                </a:solidFill>
                <a:latin typeface="Times New Roman" panose="02020603050405020304" pitchFamily="18" charset="0"/>
                <a:ea typeface="Arial-Rounded"/>
                <a:cs typeface="Arial-Rounded"/>
              </a:rPr>
              <a:t> An Thắng</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Lớp</a:t>
            </a:r>
            <a:r>
              <a:rPr lang="en-GB" altLang="en-US" sz="3600" b="1" dirty="0">
                <a:solidFill>
                  <a:srgbClr val="FF0000"/>
                </a:solidFill>
                <a:latin typeface="Times New Roman" panose="02020603050405020304" pitchFamily="18" charset="0"/>
                <a:ea typeface="Arial-Rounded"/>
                <a:cs typeface="Arial-Rounded"/>
              </a:rPr>
              <a:t>         </a:t>
            </a:r>
            <a:r>
              <a:rPr lang="en-GB" altLang="en-US" sz="3600" b="1">
                <a:solidFill>
                  <a:srgbClr val="FF0000"/>
                </a:solidFill>
                <a:latin typeface="Times New Roman" panose="02020603050405020304" pitchFamily="18" charset="0"/>
                <a:ea typeface="Arial-Rounded"/>
                <a:cs typeface="Arial-Rounded"/>
              </a:rPr>
              <a:t>: 3C</a:t>
            </a:r>
            <a:endParaRPr lang="en-US" altLang="en-US" sz="3600" b="1" dirty="0">
              <a:solidFill>
                <a:srgbClr val="FF0000"/>
              </a:solidFill>
              <a:latin typeface="Times New Roman" panose="02020603050405020304" pitchFamily="18" charset="0"/>
              <a:ea typeface="Arial-Rounded"/>
              <a:cs typeface="Arial-Rounded"/>
            </a:endParaRPr>
          </a:p>
        </p:txBody>
      </p:sp>
    </p:spTree>
    <p:extLst>
      <p:ext uri="{BB962C8B-B14F-4D97-AF65-F5344CB8AC3E}">
        <p14:creationId xmlns:p14="http://schemas.microsoft.com/office/powerpoint/2010/main" val="159501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5B7B070-D02B-4E95-93E3-05F9CC68BA5B}"/>
              </a:ext>
            </a:extLst>
          </p:cNvPr>
          <p:cNvSpPr/>
          <p:nvPr/>
        </p:nvSpPr>
        <p:spPr>
          <a:xfrm>
            <a:off x="1058160" y="225978"/>
            <a:ext cx="3366143" cy="584775"/>
          </a:xfrm>
          <a:prstGeom prst="rect">
            <a:avLst/>
          </a:prstGeom>
        </p:spPr>
        <p:txBody>
          <a:bodyPr wrap="square">
            <a:spAutoFit/>
          </a:bodyPr>
          <a:lstStyle/>
          <a:p>
            <a:pPr algn="ctr">
              <a:defRPr/>
            </a:pP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Cùng</a:t>
            </a:r>
            <a:r>
              <a:rPr lang="en-US"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tìm</a:t>
            </a:r>
            <a:r>
              <a:rPr lang="en-US"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3200" b="1"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26AC130C-7412-412E-BB9F-0F4DE7C06D26}"/>
              </a:ext>
            </a:extLst>
          </p:cNvPr>
          <p:cNvPicPr>
            <a:picLocks noChangeAspect="1"/>
          </p:cNvPicPr>
          <p:nvPr/>
        </p:nvPicPr>
        <p:blipFill>
          <a:blip r:embed="rId8"/>
          <a:stretch>
            <a:fillRect/>
          </a:stretch>
        </p:blipFill>
        <p:spPr>
          <a:xfrm rot="16200000">
            <a:off x="997642" y="309827"/>
            <a:ext cx="511318" cy="511318"/>
          </a:xfrm>
          <a:prstGeom prst="rect">
            <a:avLst/>
          </a:prstGeom>
        </p:spPr>
      </p:pic>
      <p:grpSp>
        <p:nvGrpSpPr>
          <p:cNvPr id="17" name="PA_库_组合 5">
            <a:extLst>
              <a:ext uri="{FF2B5EF4-FFF2-40B4-BE49-F238E27FC236}">
                <a16:creationId xmlns:a16="http://schemas.microsoft.com/office/drawing/2014/main" id="{ABC3D3B9-D942-437A-A04C-76FD30EE20FA}"/>
              </a:ext>
            </a:extLst>
          </p:cNvPr>
          <p:cNvGrpSpPr/>
          <p:nvPr>
            <p:custDataLst>
              <p:tags r:id="rId1"/>
            </p:custDataLst>
          </p:nvPr>
        </p:nvGrpSpPr>
        <p:grpSpPr>
          <a:xfrm>
            <a:off x="630962" y="981270"/>
            <a:ext cx="587835" cy="716735"/>
            <a:chOff x="1836100" y="2332000"/>
            <a:chExt cx="1572829" cy="875054"/>
          </a:xfrm>
        </p:grpSpPr>
        <p:sp>
          <p:nvSpPr>
            <p:cNvPr id="18" name="任意多边形 10">
              <a:extLst>
                <a:ext uri="{FF2B5EF4-FFF2-40B4-BE49-F238E27FC236}">
                  <a16:creationId xmlns:a16="http://schemas.microsoft.com/office/drawing/2014/main" id="{F74417B1-C58B-4987-8959-E9C36722DA9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297A786C-EFF7-4B60-9185-64BDD91F0EB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F49E81CD-4E0E-4555-B1D2-4D6ED5EB359F}"/>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21" name="Rectangle 20">
            <a:extLst>
              <a:ext uri="{FF2B5EF4-FFF2-40B4-BE49-F238E27FC236}">
                <a16:creationId xmlns:a16="http://schemas.microsoft.com/office/drawing/2014/main" id="{EBCE871F-0264-4FD0-9F0E-6B164623B878}"/>
              </a:ext>
            </a:extLst>
          </p:cNvPr>
          <p:cNvSpPr/>
          <p:nvPr/>
        </p:nvSpPr>
        <p:spPr>
          <a:xfrm>
            <a:off x="1355253" y="1012558"/>
            <a:ext cx="9762841" cy="1077218"/>
          </a:xfrm>
          <a:prstGeom prst="rect">
            <a:avLst/>
          </a:prstGeom>
        </p:spPr>
        <p:txBody>
          <a:bodyPr wrap="square">
            <a:spAutoFit/>
          </a:bodyPr>
          <a:lstStyle/>
          <a:p>
            <a:pPr algn="just">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Trong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bài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các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nhân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vật</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tranh</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luận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với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nhau</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điều</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22" name="PA_库_组合 5">
            <a:extLst>
              <a:ext uri="{FF2B5EF4-FFF2-40B4-BE49-F238E27FC236}">
                <a16:creationId xmlns:a16="http://schemas.microsoft.com/office/drawing/2014/main" id="{242260B9-243C-4E41-8F72-7C41CA2401C7}"/>
              </a:ext>
            </a:extLst>
          </p:cNvPr>
          <p:cNvGrpSpPr/>
          <p:nvPr>
            <p:custDataLst>
              <p:tags r:id="rId2"/>
            </p:custDataLst>
          </p:nvPr>
        </p:nvGrpSpPr>
        <p:grpSpPr>
          <a:xfrm>
            <a:off x="604788" y="1919346"/>
            <a:ext cx="587835" cy="716735"/>
            <a:chOff x="1836100" y="2332000"/>
            <a:chExt cx="1572829" cy="875054"/>
          </a:xfrm>
        </p:grpSpPr>
        <p:sp>
          <p:nvSpPr>
            <p:cNvPr id="23" name="任意多边形 10">
              <a:extLst>
                <a:ext uri="{FF2B5EF4-FFF2-40B4-BE49-F238E27FC236}">
                  <a16:creationId xmlns:a16="http://schemas.microsoft.com/office/drawing/2014/main" id="{E6B9BE53-A5BE-4FD4-B878-3694B397EAE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24F66F58-EBC3-4447-90D4-F7C81297851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5FE81F32-6352-427E-973F-F755DAD465C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ECBA54D3-A48D-4F94-8FA5-87C9E99A928C}"/>
              </a:ext>
            </a:extLst>
          </p:cNvPr>
          <p:cNvSpPr/>
          <p:nvPr/>
        </p:nvSpPr>
        <p:spPr>
          <a:xfrm>
            <a:off x="1372576" y="2038982"/>
            <a:ext cx="10528996" cy="584775"/>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Theo giun đất và châu chấu ngày như thế nào là đẹp?</a:t>
            </a:r>
          </a:p>
        </p:txBody>
      </p:sp>
      <p:grpSp>
        <p:nvGrpSpPr>
          <p:cNvPr id="28" name="PA_库_组合 5">
            <a:extLst>
              <a:ext uri="{FF2B5EF4-FFF2-40B4-BE49-F238E27FC236}">
                <a16:creationId xmlns:a16="http://schemas.microsoft.com/office/drawing/2014/main" id="{08D14C5F-7A79-408D-AE2F-00F5D762C88B}"/>
              </a:ext>
            </a:extLst>
          </p:cNvPr>
          <p:cNvGrpSpPr/>
          <p:nvPr>
            <p:custDataLst>
              <p:tags r:id="rId3"/>
            </p:custDataLst>
          </p:nvPr>
        </p:nvGrpSpPr>
        <p:grpSpPr>
          <a:xfrm>
            <a:off x="637627" y="2880799"/>
            <a:ext cx="587835" cy="716735"/>
            <a:chOff x="1836100" y="2332000"/>
            <a:chExt cx="1572829" cy="875054"/>
          </a:xfrm>
        </p:grpSpPr>
        <p:sp>
          <p:nvSpPr>
            <p:cNvPr id="29" name="任意多边形 10">
              <a:extLst>
                <a:ext uri="{FF2B5EF4-FFF2-40B4-BE49-F238E27FC236}">
                  <a16:creationId xmlns:a16="http://schemas.microsoft.com/office/drawing/2014/main" id="{C6BFEA5E-4463-4D18-AFE6-1E07373FEC8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0" name="任意多边形 11">
              <a:extLst>
                <a:ext uri="{FF2B5EF4-FFF2-40B4-BE49-F238E27FC236}">
                  <a16:creationId xmlns:a16="http://schemas.microsoft.com/office/drawing/2014/main" id="{E3F3EF00-1CCF-4232-B3E1-74DDD7735A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1" name="文本框 12">
              <a:extLst>
                <a:ext uri="{FF2B5EF4-FFF2-40B4-BE49-F238E27FC236}">
                  <a16:creationId xmlns:a16="http://schemas.microsoft.com/office/drawing/2014/main" id="{46A7C975-8E9E-405D-9D3F-0B10478E70E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32" name="Rectangle 31">
            <a:extLst>
              <a:ext uri="{FF2B5EF4-FFF2-40B4-BE49-F238E27FC236}">
                <a16:creationId xmlns:a16="http://schemas.microsoft.com/office/drawing/2014/main" id="{F8449C8A-F7EF-4C2E-B55D-6E670987B397}"/>
              </a:ext>
            </a:extLst>
          </p:cNvPr>
          <p:cNvSpPr/>
          <p:nvPr/>
        </p:nvSpPr>
        <p:spPr>
          <a:xfrm>
            <a:off x="1262029" y="2813399"/>
            <a:ext cx="8583011" cy="1077218"/>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bác kiến phải chờ đến khi mặt trời lặn mới biết ngày như thế nào là đẹp?</a:t>
            </a:r>
          </a:p>
        </p:txBody>
      </p:sp>
      <p:grpSp>
        <p:nvGrpSpPr>
          <p:cNvPr id="33" name="PA_库_组合 5">
            <a:extLst>
              <a:ext uri="{FF2B5EF4-FFF2-40B4-BE49-F238E27FC236}">
                <a16:creationId xmlns:a16="http://schemas.microsoft.com/office/drawing/2014/main" id="{26F39AA5-8AC0-49C6-B7CE-57137618B0D7}"/>
              </a:ext>
            </a:extLst>
          </p:cNvPr>
          <p:cNvGrpSpPr/>
          <p:nvPr>
            <p:custDataLst>
              <p:tags r:id="rId4"/>
            </p:custDataLst>
          </p:nvPr>
        </p:nvGrpSpPr>
        <p:grpSpPr>
          <a:xfrm>
            <a:off x="594130" y="3955664"/>
            <a:ext cx="587835" cy="716735"/>
            <a:chOff x="1836100" y="2332000"/>
            <a:chExt cx="1572829" cy="875054"/>
          </a:xfrm>
        </p:grpSpPr>
        <p:sp>
          <p:nvSpPr>
            <p:cNvPr id="34" name="任意多边形 10">
              <a:extLst>
                <a:ext uri="{FF2B5EF4-FFF2-40B4-BE49-F238E27FC236}">
                  <a16:creationId xmlns:a16="http://schemas.microsoft.com/office/drawing/2014/main" id="{A9BF4A0C-709F-4BD5-9F24-32A36916D85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78DF0CD1-16BF-426C-8F15-0478EF4638A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EB570804-F09A-46F4-B5CD-37143807470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37" name="Rectangle 36">
            <a:extLst>
              <a:ext uri="{FF2B5EF4-FFF2-40B4-BE49-F238E27FC236}">
                <a16:creationId xmlns:a16="http://schemas.microsoft.com/office/drawing/2014/main" id="{3A73E7D0-5213-4D7E-8DA0-221DBD9304DF}"/>
              </a:ext>
            </a:extLst>
          </p:cNvPr>
          <p:cNvSpPr/>
          <p:nvPr/>
        </p:nvSpPr>
        <p:spPr>
          <a:xfrm>
            <a:off x="1218532" y="4031216"/>
            <a:ext cx="7951733" cy="1077218"/>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Đóng vai một nhân vật trong bài để nói về ngày như thế n</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ào</a:t>
            </a: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là đẹp.</a:t>
            </a:r>
          </a:p>
        </p:txBody>
      </p:sp>
      <p:grpSp>
        <p:nvGrpSpPr>
          <p:cNvPr id="38" name="Group 37">
            <a:extLst>
              <a:ext uri="{FF2B5EF4-FFF2-40B4-BE49-F238E27FC236}">
                <a16:creationId xmlns:a16="http://schemas.microsoft.com/office/drawing/2014/main" id="{91318ADA-0145-48ED-B8E6-DE5734C8E533}"/>
              </a:ext>
            </a:extLst>
          </p:cNvPr>
          <p:cNvGrpSpPr/>
          <p:nvPr/>
        </p:nvGrpSpPr>
        <p:grpSpPr>
          <a:xfrm>
            <a:off x="9267352" y="2391841"/>
            <a:ext cx="3104143" cy="3127647"/>
            <a:chOff x="7656474" y="831396"/>
            <a:chExt cx="3689350" cy="3269584"/>
          </a:xfrm>
        </p:grpSpPr>
        <p:pic>
          <p:nvPicPr>
            <p:cNvPr id="39" name="图片 2" descr="2">
              <a:extLst>
                <a:ext uri="{FF2B5EF4-FFF2-40B4-BE49-F238E27FC236}">
                  <a16:creationId xmlns:a16="http://schemas.microsoft.com/office/drawing/2014/main" id="{AE6540E8-1CA8-4BF0-A0A1-8FC6C17B148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0" name="Rounded Rectangle 52">
              <a:extLst>
                <a:ext uri="{FF2B5EF4-FFF2-40B4-BE49-F238E27FC236}">
                  <a16:creationId xmlns:a16="http://schemas.microsoft.com/office/drawing/2014/main" id="{5C10FB9B-EBDD-47B9-A9D3-FEA93DFE140F}"/>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1" name="PA_库_组合 5">
            <a:extLst>
              <a:ext uri="{FF2B5EF4-FFF2-40B4-BE49-F238E27FC236}">
                <a16:creationId xmlns:a16="http://schemas.microsoft.com/office/drawing/2014/main" id="{C64A130D-EC4D-4B9A-A4AE-AC7F0A2D60DF}"/>
              </a:ext>
            </a:extLst>
          </p:cNvPr>
          <p:cNvGrpSpPr/>
          <p:nvPr>
            <p:custDataLst>
              <p:tags r:id="rId5"/>
            </p:custDataLst>
          </p:nvPr>
        </p:nvGrpSpPr>
        <p:grpSpPr>
          <a:xfrm>
            <a:off x="590665" y="5052555"/>
            <a:ext cx="587835" cy="716735"/>
            <a:chOff x="1836100" y="2332000"/>
            <a:chExt cx="1572829" cy="875054"/>
          </a:xfrm>
        </p:grpSpPr>
        <p:sp>
          <p:nvSpPr>
            <p:cNvPr id="42" name="任意多边形 10">
              <a:extLst>
                <a:ext uri="{FF2B5EF4-FFF2-40B4-BE49-F238E27FC236}">
                  <a16:creationId xmlns:a16="http://schemas.microsoft.com/office/drawing/2014/main" id="{50607E50-8583-496E-AC78-A89E4D9B4B2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3" name="任意多边形 11">
              <a:extLst>
                <a:ext uri="{FF2B5EF4-FFF2-40B4-BE49-F238E27FC236}">
                  <a16:creationId xmlns:a16="http://schemas.microsoft.com/office/drawing/2014/main" id="{6B35B78A-F63B-447A-B610-9487AF57B99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4" name="文本框 12">
              <a:extLst>
                <a:ext uri="{FF2B5EF4-FFF2-40B4-BE49-F238E27FC236}">
                  <a16:creationId xmlns:a16="http://schemas.microsoft.com/office/drawing/2014/main" id="{62DD8118-FE99-4C23-A00E-6F3C527F48A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grpSp>
      <p:sp>
        <p:nvSpPr>
          <p:cNvPr id="45" name="Rectangle 44">
            <a:extLst>
              <a:ext uri="{FF2B5EF4-FFF2-40B4-BE49-F238E27FC236}">
                <a16:creationId xmlns:a16="http://schemas.microsoft.com/office/drawing/2014/main" id="{F1C52634-5F6A-4A72-9B31-41160B7E508A}"/>
              </a:ext>
            </a:extLst>
          </p:cNvPr>
          <p:cNvSpPr/>
          <p:nvPr/>
        </p:nvSpPr>
        <p:spPr>
          <a:xfrm>
            <a:off x="1262029" y="5167423"/>
            <a:ext cx="7951733" cy="584775"/>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Theo em, ngày đẹp là ngày như thế nào?</a:t>
            </a:r>
          </a:p>
        </p:txBody>
      </p:sp>
    </p:spTree>
    <p:extLst>
      <p:ext uri="{BB962C8B-B14F-4D97-AF65-F5344CB8AC3E}">
        <p14:creationId xmlns:p14="http://schemas.microsoft.com/office/powerpoint/2010/main" val="12203321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2" grpId="0"/>
      <p:bldP spid="37"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3" name="Hình ảnh 6">
            <a:extLst>
              <a:ext uri="{FF2B5EF4-FFF2-40B4-BE49-F238E27FC236}">
                <a16:creationId xmlns:a16="http://schemas.microsoft.com/office/drawing/2014/main" id="{529B429E-279D-69E1-A244-89D397216E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617094" y="4603928"/>
            <a:ext cx="1784318" cy="2386525"/>
          </a:xfrm>
          <a:prstGeom prst="rect">
            <a:avLst/>
          </a:prstGeom>
        </p:spPr>
      </p:pic>
      <p:sp>
        <p:nvSpPr>
          <p:cNvPr id="8" name="Hộp Văn bản 14">
            <a:hlinkClick r:id="rId14" action="ppaction://hlinksldjump"/>
            <a:extLst>
              <a:ext uri="{FF2B5EF4-FFF2-40B4-BE49-F238E27FC236}">
                <a16:creationId xmlns:a16="http://schemas.microsoft.com/office/drawing/2014/main" id="{219F9DA0-84BA-0233-8DE5-7F4E08028E69}"/>
              </a:ext>
            </a:extLst>
          </p:cNvPr>
          <p:cNvSpPr txBox="1"/>
          <p:nvPr/>
        </p:nvSpPr>
        <p:spPr>
          <a:xfrm>
            <a:off x="10307810" y="51421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2" grpId="0"/>
      <p:bldP spid="13" grpId="0"/>
      <p:bldP spid="14" grpId="0"/>
      <p:bldP spid="15" grpId="0"/>
      <p:bldP spid="17" grpId="0" animBg="1"/>
      <p:bldP spid="21"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sX0" fmla="*/ 0 w 12429195"/>
                <a:gd name="csY0" fmla="*/ 293910 h 1203512"/>
                <a:gd name="csX1" fmla="*/ 293910 w 12429195"/>
                <a:gd name="csY1" fmla="*/ 0 h 1203512"/>
                <a:gd name="csX2" fmla="*/ 12135285 w 12429195"/>
                <a:gd name="csY2" fmla="*/ 0 h 1203512"/>
                <a:gd name="csX3" fmla="*/ 12429195 w 12429195"/>
                <a:gd name="csY3" fmla="*/ 293910 h 1203512"/>
                <a:gd name="csX4" fmla="*/ 12429195 w 12429195"/>
                <a:gd name="csY4" fmla="*/ 909602 h 1203512"/>
                <a:gd name="csX5" fmla="*/ 12135285 w 12429195"/>
                <a:gd name="csY5" fmla="*/ 1203512 h 1203512"/>
                <a:gd name="csX6" fmla="*/ 293910 w 12429195"/>
                <a:gd name="csY6" fmla="*/ 1203512 h 1203512"/>
                <a:gd name="csX7" fmla="*/ 0 w 12429195"/>
                <a:gd name="csY7" fmla="*/ 909602 h 1203512"/>
                <a:gd name="csX8" fmla="*/ 0 w 12429195"/>
                <a:gd name="csY8" fmla="*/ 293910 h 12035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Trong bài đọc, các nhân vật tranh luận với nhau điều gì?</a:t>
              </a: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60480" y="2411055"/>
            <a:ext cx="10627193" cy="1932345"/>
          </a:xfrm>
          <a:custGeom>
            <a:avLst/>
            <a:gdLst>
              <a:gd name="csX0" fmla="*/ 0 w 10627193"/>
              <a:gd name="csY0" fmla="*/ 180945 h 1932345"/>
              <a:gd name="csX1" fmla="*/ 180945 w 10627193"/>
              <a:gd name="csY1" fmla="*/ 0 h 1932345"/>
              <a:gd name="csX2" fmla="*/ 10446248 w 10627193"/>
              <a:gd name="csY2" fmla="*/ 0 h 1932345"/>
              <a:gd name="csX3" fmla="*/ 10627193 w 10627193"/>
              <a:gd name="csY3" fmla="*/ 180945 h 1932345"/>
              <a:gd name="csX4" fmla="*/ 10627193 w 10627193"/>
              <a:gd name="csY4" fmla="*/ 1751400 h 1932345"/>
              <a:gd name="csX5" fmla="*/ 10446248 w 10627193"/>
              <a:gd name="csY5" fmla="*/ 1932345 h 1932345"/>
              <a:gd name="csX6" fmla="*/ 180945 w 10627193"/>
              <a:gd name="csY6" fmla="*/ 1932345 h 1932345"/>
              <a:gd name="csX7" fmla="*/ 0 w 10627193"/>
              <a:gd name="csY7" fmla="*/ 1751400 h 1932345"/>
              <a:gd name="csX8" fmla="*/ 0 w 10627193"/>
              <a:gd name="csY8" fmla="*/ 180945 h 1932345"/>
              <a:gd name="csX0" fmla="*/ 0 w 10627193"/>
              <a:gd name="csY0" fmla="*/ 180945 h 1932345"/>
              <a:gd name="csX1" fmla="*/ 180945 w 10627193"/>
              <a:gd name="csY1" fmla="*/ 0 h 1932345"/>
              <a:gd name="csX2" fmla="*/ 10446248 w 10627193"/>
              <a:gd name="csY2" fmla="*/ 0 h 1932345"/>
              <a:gd name="csX3" fmla="*/ 10627193 w 10627193"/>
              <a:gd name="csY3" fmla="*/ 180945 h 1932345"/>
              <a:gd name="csX4" fmla="*/ 10627193 w 10627193"/>
              <a:gd name="csY4" fmla="*/ 1751400 h 1932345"/>
              <a:gd name="csX5" fmla="*/ 10446248 w 10627193"/>
              <a:gd name="csY5" fmla="*/ 1932345 h 1932345"/>
              <a:gd name="csX6" fmla="*/ 180945 w 10627193"/>
              <a:gd name="csY6" fmla="*/ 1932345 h 1932345"/>
              <a:gd name="csX7" fmla="*/ 0 w 10627193"/>
              <a:gd name="csY7" fmla="*/ 1751400 h 1932345"/>
              <a:gd name="csX8" fmla="*/ 0 w 10627193"/>
              <a:gd name="csY8" fmla="*/ 180945 h 19323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627193" h="1932345" fill="none" extrusionOk="0">
                <a:moveTo>
                  <a:pt x="0" y="180945"/>
                </a:moveTo>
                <a:cubicBezTo>
                  <a:pt x="-20905" y="77631"/>
                  <a:pt x="105596" y="20105"/>
                  <a:pt x="180945" y="0"/>
                </a:cubicBezTo>
                <a:cubicBezTo>
                  <a:pt x="5349067" y="268911"/>
                  <a:pt x="9129521" y="274692"/>
                  <a:pt x="10446248" y="0"/>
                </a:cubicBezTo>
                <a:cubicBezTo>
                  <a:pt x="10558614" y="19151"/>
                  <a:pt x="10633975" y="89319"/>
                  <a:pt x="10627193" y="180945"/>
                </a:cubicBezTo>
                <a:cubicBezTo>
                  <a:pt x="10663992" y="700875"/>
                  <a:pt x="10780054" y="1028495"/>
                  <a:pt x="10627193" y="1751400"/>
                </a:cubicBezTo>
                <a:cubicBezTo>
                  <a:pt x="10610256" y="1854114"/>
                  <a:pt x="10525974" y="1918402"/>
                  <a:pt x="10446248" y="1932345"/>
                </a:cubicBezTo>
                <a:cubicBezTo>
                  <a:pt x="8014793" y="2078528"/>
                  <a:pt x="4874140" y="2005929"/>
                  <a:pt x="180945" y="1932345"/>
                </a:cubicBezTo>
                <a:cubicBezTo>
                  <a:pt x="81759" y="1922239"/>
                  <a:pt x="-20910" y="1863542"/>
                  <a:pt x="0" y="1751400"/>
                </a:cubicBezTo>
                <a:cubicBezTo>
                  <a:pt x="-56789" y="1487567"/>
                  <a:pt x="136873" y="349740"/>
                  <a:pt x="0" y="180945"/>
                </a:cubicBezTo>
                <a:close/>
              </a:path>
              <a:path w="10627193" h="1932345" stroke="0" extrusionOk="0">
                <a:moveTo>
                  <a:pt x="0" y="180945"/>
                </a:moveTo>
                <a:cubicBezTo>
                  <a:pt x="-13408" y="90722"/>
                  <a:pt x="89422" y="-5448"/>
                  <a:pt x="180945" y="0"/>
                </a:cubicBezTo>
                <a:cubicBezTo>
                  <a:pt x="3164820" y="200915"/>
                  <a:pt x="7315534" y="-74691"/>
                  <a:pt x="10446248" y="0"/>
                </a:cubicBezTo>
                <a:cubicBezTo>
                  <a:pt x="10537469" y="12928"/>
                  <a:pt x="10615494" y="88784"/>
                  <a:pt x="10627193" y="180945"/>
                </a:cubicBezTo>
                <a:cubicBezTo>
                  <a:pt x="10552092" y="541970"/>
                  <a:pt x="10678543" y="1105980"/>
                  <a:pt x="10627193" y="1751400"/>
                </a:cubicBezTo>
                <a:cubicBezTo>
                  <a:pt x="10644209" y="1858950"/>
                  <a:pt x="10551426" y="1923095"/>
                  <a:pt x="10446248" y="1932345"/>
                </a:cubicBezTo>
                <a:cubicBezTo>
                  <a:pt x="6185432" y="2099662"/>
                  <a:pt x="2342609" y="1703795"/>
                  <a:pt x="180945" y="1932345"/>
                </a:cubicBezTo>
                <a:cubicBezTo>
                  <a:pt x="85354" y="1929118"/>
                  <a:pt x="-11774" y="1847021"/>
                  <a:pt x="0" y="1751400"/>
                </a:cubicBezTo>
                <a:cubicBezTo>
                  <a:pt x="31332" y="1213421"/>
                  <a:pt x="84533" y="750782"/>
                  <a:pt x="0" y="180945"/>
                </a:cubicBezTo>
                <a:close/>
              </a:path>
              <a:path w="10627193" h="1932345" fill="none" stroke="0" extrusionOk="0">
                <a:moveTo>
                  <a:pt x="0" y="180945"/>
                </a:moveTo>
                <a:cubicBezTo>
                  <a:pt x="-25458" y="74099"/>
                  <a:pt x="81359" y="12967"/>
                  <a:pt x="180945" y="0"/>
                </a:cubicBezTo>
                <a:cubicBezTo>
                  <a:pt x="5302129" y="140583"/>
                  <a:pt x="9043528" y="45599"/>
                  <a:pt x="10446248" y="0"/>
                </a:cubicBezTo>
                <a:cubicBezTo>
                  <a:pt x="10540236" y="15707"/>
                  <a:pt x="10631046" y="94803"/>
                  <a:pt x="10627193" y="180945"/>
                </a:cubicBezTo>
                <a:cubicBezTo>
                  <a:pt x="10584933" y="719436"/>
                  <a:pt x="10782432" y="1107685"/>
                  <a:pt x="10627193" y="1751400"/>
                </a:cubicBezTo>
                <a:cubicBezTo>
                  <a:pt x="10632043" y="1852532"/>
                  <a:pt x="10541435" y="1922186"/>
                  <a:pt x="10446248" y="1932345"/>
                </a:cubicBezTo>
                <a:cubicBezTo>
                  <a:pt x="7931386" y="2055323"/>
                  <a:pt x="4590110" y="2404085"/>
                  <a:pt x="180945" y="1932345"/>
                </a:cubicBezTo>
                <a:cubicBezTo>
                  <a:pt x="80433" y="1917208"/>
                  <a:pt x="-12170" y="1859174"/>
                  <a:pt x="0" y="1751400"/>
                </a:cubicBezTo>
                <a:cubicBezTo>
                  <a:pt x="-32115" y="1484519"/>
                  <a:pt x="156266" y="349376"/>
                  <a:pt x="0" y="180945"/>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180945 h 1932345"/>
                      <a:gd name="connsiteX1" fmla="*/ 180945 w 10627193"/>
                      <a:gd name="connsiteY1" fmla="*/ 0 h 1932345"/>
                      <a:gd name="connsiteX2" fmla="*/ 10446248 w 10627193"/>
                      <a:gd name="connsiteY2" fmla="*/ 0 h 1932345"/>
                      <a:gd name="connsiteX3" fmla="*/ 10627193 w 10627193"/>
                      <a:gd name="connsiteY3" fmla="*/ 180945 h 1932345"/>
                      <a:gd name="connsiteX4" fmla="*/ 10627193 w 10627193"/>
                      <a:gd name="connsiteY4" fmla="*/ 1751400 h 1932345"/>
                      <a:gd name="connsiteX5" fmla="*/ 10446248 w 10627193"/>
                      <a:gd name="connsiteY5" fmla="*/ 1932345 h 1932345"/>
                      <a:gd name="connsiteX6" fmla="*/ 180945 w 10627193"/>
                      <a:gd name="connsiteY6" fmla="*/ 1932345 h 1932345"/>
                      <a:gd name="connsiteX7" fmla="*/ 0 w 10627193"/>
                      <a:gd name="connsiteY7" fmla="*/ 1751400 h 1932345"/>
                      <a:gd name="connsiteX8" fmla="*/ 0 w 10627193"/>
                      <a:gd name="connsiteY8" fmla="*/ 180945 h 19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932345" fill="none" extrusionOk="0">
                        <a:moveTo>
                          <a:pt x="0" y="180945"/>
                        </a:moveTo>
                        <a:cubicBezTo>
                          <a:pt x="-19316" y="77888"/>
                          <a:pt x="91989" y="8977"/>
                          <a:pt x="180945" y="0"/>
                        </a:cubicBezTo>
                        <a:cubicBezTo>
                          <a:pt x="5256391" y="130954"/>
                          <a:pt x="9107206" y="43574"/>
                          <a:pt x="10446248" y="0"/>
                        </a:cubicBezTo>
                        <a:cubicBezTo>
                          <a:pt x="10550115" y="6060"/>
                          <a:pt x="10632389" y="87377"/>
                          <a:pt x="10627193" y="180945"/>
                        </a:cubicBezTo>
                        <a:cubicBezTo>
                          <a:pt x="10620541" y="738918"/>
                          <a:pt x="10764990" y="1099351"/>
                          <a:pt x="10627193" y="1751400"/>
                        </a:cubicBezTo>
                        <a:cubicBezTo>
                          <a:pt x="10624988" y="1851695"/>
                          <a:pt x="10538930" y="1927342"/>
                          <a:pt x="10446248" y="1932345"/>
                        </a:cubicBezTo>
                        <a:cubicBezTo>
                          <a:pt x="8141782" y="2087542"/>
                          <a:pt x="4918015" y="2095365"/>
                          <a:pt x="180945" y="1932345"/>
                        </a:cubicBezTo>
                        <a:cubicBezTo>
                          <a:pt x="81429" y="1926709"/>
                          <a:pt x="-11257" y="1857906"/>
                          <a:pt x="0" y="1751400"/>
                        </a:cubicBezTo>
                        <a:cubicBezTo>
                          <a:pt x="-49607" y="1474726"/>
                          <a:pt x="126871" y="342308"/>
                          <a:pt x="0" y="180945"/>
                        </a:cubicBezTo>
                        <a:close/>
                      </a:path>
                      <a:path w="10627193" h="1932345" stroke="0" extrusionOk="0">
                        <a:moveTo>
                          <a:pt x="0" y="180945"/>
                        </a:moveTo>
                        <a:cubicBezTo>
                          <a:pt x="-12671" y="73196"/>
                          <a:pt x="78902" y="792"/>
                          <a:pt x="180945" y="0"/>
                        </a:cubicBezTo>
                        <a:cubicBezTo>
                          <a:pt x="3207674" y="132882"/>
                          <a:pt x="7507946" y="-84951"/>
                          <a:pt x="10446248" y="0"/>
                        </a:cubicBezTo>
                        <a:cubicBezTo>
                          <a:pt x="10535974" y="9968"/>
                          <a:pt x="10626872" y="82784"/>
                          <a:pt x="10627193" y="180945"/>
                        </a:cubicBezTo>
                        <a:cubicBezTo>
                          <a:pt x="10537951" y="622837"/>
                          <a:pt x="10720719" y="1108367"/>
                          <a:pt x="10627193" y="1751400"/>
                        </a:cubicBezTo>
                        <a:cubicBezTo>
                          <a:pt x="10636668" y="1852457"/>
                          <a:pt x="10553031" y="1918248"/>
                          <a:pt x="10446248" y="1932345"/>
                        </a:cubicBezTo>
                        <a:cubicBezTo>
                          <a:pt x="6225123" y="2019984"/>
                          <a:pt x="2460085" y="1859666"/>
                          <a:pt x="180945" y="1932345"/>
                        </a:cubicBezTo>
                        <a:cubicBezTo>
                          <a:pt x="80515" y="1927602"/>
                          <a:pt x="-10840" y="1866398"/>
                          <a:pt x="0" y="1751400"/>
                        </a:cubicBezTo>
                        <a:cubicBezTo>
                          <a:pt x="3476" y="1195872"/>
                          <a:pt x="97017" y="748043"/>
                          <a:pt x="0" y="1809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3300"/>
                </a:solidFill>
                <a:latin typeface="Calibri" panose="020F0502020204030204" pitchFamily="34" charset="0"/>
                <a:cs typeface="Calibri" panose="020F0502020204030204" pitchFamily="34" charset="0"/>
              </a:rPr>
              <a:t>Các nhân vật tranh luận với nhau về việc ngày như thế nào là ngày đẹp? </a:t>
            </a: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sX0" fmla="*/ 0 w 9996752"/>
                <a:gd name="csY0" fmla="*/ 300554 h 1230720"/>
                <a:gd name="csX1" fmla="*/ 300554 w 9996752"/>
                <a:gd name="csY1" fmla="*/ 0 h 1230720"/>
                <a:gd name="csX2" fmla="*/ 9696198 w 9996752"/>
                <a:gd name="csY2" fmla="*/ 0 h 1230720"/>
                <a:gd name="csX3" fmla="*/ 9996752 w 9996752"/>
                <a:gd name="csY3" fmla="*/ 300554 h 1230720"/>
                <a:gd name="csX4" fmla="*/ 9996752 w 9996752"/>
                <a:gd name="csY4" fmla="*/ 930166 h 1230720"/>
                <a:gd name="csX5" fmla="*/ 9696198 w 9996752"/>
                <a:gd name="csY5" fmla="*/ 1230720 h 1230720"/>
                <a:gd name="csX6" fmla="*/ 300554 w 9996752"/>
                <a:gd name="csY6" fmla="*/ 1230720 h 1230720"/>
                <a:gd name="csX7" fmla="*/ 0 w 9996752"/>
                <a:gd name="csY7" fmla="*/ 930166 h 1230720"/>
                <a:gd name="csX8" fmla="*/ 0 w 9996752"/>
                <a:gd name="csY8" fmla="*/ 300554 h 1230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 Theo giun đất và châu chấu ngày như thế nào là đẹp?</a:t>
              </a: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3" name="Hình chữ nhật: Góc Tròn 32">
            <a:extLst>
              <a:ext uri="{FF2B5EF4-FFF2-40B4-BE49-F238E27FC236}">
                <a16:creationId xmlns:a16="http://schemas.microsoft.com/office/drawing/2014/main" id="{E8117A05-9BB9-5025-6456-695BF7C782FE}"/>
              </a:ext>
            </a:extLst>
          </p:cNvPr>
          <p:cNvSpPr/>
          <p:nvPr/>
        </p:nvSpPr>
        <p:spPr>
          <a:xfrm>
            <a:off x="1976354" y="409971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ộp Văn bản 33">
            <a:extLst>
              <a:ext uri="{FF2B5EF4-FFF2-40B4-BE49-F238E27FC236}">
                <a16:creationId xmlns:a16="http://schemas.microsoft.com/office/drawing/2014/main" id="{44D0F823-9EA3-3DDA-3CFB-618C081267FC}"/>
              </a:ext>
            </a:extLst>
          </p:cNvPr>
          <p:cNvSpPr txBox="1"/>
          <p:nvPr/>
        </p:nvSpPr>
        <p:spPr>
          <a:xfrm>
            <a:off x="2404794" y="409971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36" name="Rectangle: Rounded Corners 24">
            <a:extLst>
              <a:ext uri="{FF2B5EF4-FFF2-40B4-BE49-F238E27FC236}">
                <a16:creationId xmlns:a16="http://schemas.microsoft.com/office/drawing/2014/main" id="{101A571B-6341-C56C-5967-38F19C5725B9}"/>
              </a:ext>
            </a:extLst>
          </p:cNvPr>
          <p:cNvSpPr/>
          <p:nvPr/>
        </p:nvSpPr>
        <p:spPr>
          <a:xfrm>
            <a:off x="1121070" y="2208996"/>
            <a:ext cx="10116269" cy="2789376"/>
          </a:xfrm>
          <a:custGeom>
            <a:avLst/>
            <a:gdLst>
              <a:gd name="csX0" fmla="*/ 0 w 10116269"/>
              <a:gd name="csY0" fmla="*/ 261197 h 2789376"/>
              <a:gd name="csX1" fmla="*/ 261197 w 10116269"/>
              <a:gd name="csY1" fmla="*/ 0 h 2789376"/>
              <a:gd name="csX2" fmla="*/ 9855072 w 10116269"/>
              <a:gd name="csY2" fmla="*/ 0 h 2789376"/>
              <a:gd name="csX3" fmla="*/ 10116269 w 10116269"/>
              <a:gd name="csY3" fmla="*/ 261197 h 2789376"/>
              <a:gd name="csX4" fmla="*/ 10116269 w 10116269"/>
              <a:gd name="csY4" fmla="*/ 2528179 h 2789376"/>
              <a:gd name="csX5" fmla="*/ 9855072 w 10116269"/>
              <a:gd name="csY5" fmla="*/ 2789376 h 2789376"/>
              <a:gd name="csX6" fmla="*/ 261197 w 10116269"/>
              <a:gd name="csY6" fmla="*/ 2789376 h 2789376"/>
              <a:gd name="csX7" fmla="*/ 0 w 10116269"/>
              <a:gd name="csY7" fmla="*/ 2528179 h 2789376"/>
              <a:gd name="csX8" fmla="*/ 0 w 10116269"/>
              <a:gd name="csY8" fmla="*/ 261197 h 27893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7030A0"/>
                </a:solidFill>
                <a:latin typeface="Calibri" panose="020F0502020204030204" pitchFamily="34" charset="0"/>
                <a:cs typeface="Calibri" panose="020F0502020204030204" pitchFamily="34" charset="0"/>
              </a:rPr>
              <a:t>- Theo châu chấu, trên trời không một gợn mây, mặt trời tỏa nắng huy hoàng là một ngày đẹp.</a:t>
            </a:r>
          </a:p>
          <a:p>
            <a:pPr lvl="0" algn="just">
              <a:defRPr/>
            </a:pPr>
            <a:r>
              <a:rPr lang="vi-VN" sz="3600" b="1" dirty="0">
                <a:solidFill>
                  <a:srgbClr val="7030A0"/>
                </a:solidFill>
                <a:latin typeface="Calibri" panose="020F0502020204030204" pitchFamily="34" charset="0"/>
                <a:cs typeface="Calibri" panose="020F0502020204030204" pitchFamily="34" charset="0"/>
              </a:rPr>
              <a:t>- Theo giun đất, mưa bụi và những vũng nước mới là một ngày đẹp. </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sX0" fmla="*/ 0 w 12429195"/>
                <a:gd name="csY0" fmla="*/ 293910 h 1203512"/>
                <a:gd name="csX1" fmla="*/ 293910 w 12429195"/>
                <a:gd name="csY1" fmla="*/ 0 h 1203512"/>
                <a:gd name="csX2" fmla="*/ 12135285 w 12429195"/>
                <a:gd name="csY2" fmla="*/ 0 h 1203512"/>
                <a:gd name="csX3" fmla="*/ 12429195 w 12429195"/>
                <a:gd name="csY3" fmla="*/ 293910 h 1203512"/>
                <a:gd name="csX4" fmla="*/ 12429195 w 12429195"/>
                <a:gd name="csY4" fmla="*/ 909602 h 1203512"/>
                <a:gd name="csX5" fmla="*/ 12135285 w 12429195"/>
                <a:gd name="csY5" fmla="*/ 1203512 h 1203512"/>
                <a:gd name="csX6" fmla="*/ 293910 w 12429195"/>
                <a:gd name="csY6" fmla="*/ 1203512 h 1203512"/>
                <a:gd name="csX7" fmla="*/ 0 w 12429195"/>
                <a:gd name="csY7" fmla="*/ 909602 h 1203512"/>
                <a:gd name="csX8" fmla="*/ 0 w 12429195"/>
                <a:gd name="csY8" fmla="*/ 293910 h 12035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Vì sao bác kiến phải chờ đến khi mặt trời lặn mới biết ngày như thế nào là đẹp?</a:t>
              </a: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975563" y="2319944"/>
            <a:ext cx="10459574" cy="2749036"/>
          </a:xfrm>
          <a:custGeom>
            <a:avLst/>
            <a:gdLst>
              <a:gd name="csX0" fmla="*/ 0 w 10459574"/>
              <a:gd name="csY0" fmla="*/ 257420 h 2749036"/>
              <a:gd name="csX1" fmla="*/ 257420 w 10459574"/>
              <a:gd name="csY1" fmla="*/ 0 h 2749036"/>
              <a:gd name="csX2" fmla="*/ 10202154 w 10459574"/>
              <a:gd name="csY2" fmla="*/ 0 h 2749036"/>
              <a:gd name="csX3" fmla="*/ 10459574 w 10459574"/>
              <a:gd name="csY3" fmla="*/ 257420 h 2749036"/>
              <a:gd name="csX4" fmla="*/ 10459574 w 10459574"/>
              <a:gd name="csY4" fmla="*/ 2491616 h 2749036"/>
              <a:gd name="csX5" fmla="*/ 10202154 w 10459574"/>
              <a:gd name="csY5" fmla="*/ 2749036 h 2749036"/>
              <a:gd name="csX6" fmla="*/ 257420 w 10459574"/>
              <a:gd name="csY6" fmla="*/ 2749036 h 2749036"/>
              <a:gd name="csX7" fmla="*/ 0 w 10459574"/>
              <a:gd name="csY7" fmla="*/ 2491616 h 2749036"/>
              <a:gd name="csX8" fmla="*/ 0 w 10459574"/>
              <a:gd name="csY8" fmla="*/ 257420 h 27490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Bác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kiến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phải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chờ</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đến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khi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mặt</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trời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lặn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mới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trả</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lời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câu</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hỏi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của</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hai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bạn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vì</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bác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muốn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kiểm</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nghiệm</a:t>
            </a:r>
            <a:r>
              <a:rPr lang="en-US" sz="4000" b="1" dirty="0">
                <a:solidFill>
                  <a:srgbClr val="CC3140"/>
                </a:solidFill>
                <a:latin typeface="Calibri" panose="020F0502020204030204" pitchFamily="34" charset="0"/>
                <a:cs typeface="Calibri" panose="020F0502020204030204" pitchFamily="34" charset="0"/>
              </a:rPr>
              <a:t> qua </a:t>
            </a:r>
            <a:r>
              <a:rPr lang="en-US" sz="4000" b="1" dirty="0" err="1">
                <a:solidFill>
                  <a:srgbClr val="CC3140"/>
                </a:solidFill>
                <a:latin typeface="Calibri" panose="020F0502020204030204" pitchFamily="34" charset="0"/>
                <a:cs typeface="Calibri" panose="020F0502020204030204" pitchFamily="34" charset="0"/>
              </a:rPr>
              <a:t>thực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tế</a:t>
            </a:r>
            <a:r>
              <a:rPr lang="en-US" sz="4000" b="1" dirty="0">
                <a:solidFill>
                  <a:srgbClr val="CC314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4"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sX0" fmla="*/ 0 w 10249713"/>
                <a:gd name="csY0" fmla="*/ 384203 h 1573250"/>
                <a:gd name="csX1" fmla="*/ 384203 w 10249713"/>
                <a:gd name="csY1" fmla="*/ 0 h 1573250"/>
                <a:gd name="csX2" fmla="*/ 9865510 w 10249713"/>
                <a:gd name="csY2" fmla="*/ 0 h 1573250"/>
                <a:gd name="csX3" fmla="*/ 10249713 w 10249713"/>
                <a:gd name="csY3" fmla="*/ 384203 h 1573250"/>
                <a:gd name="csX4" fmla="*/ 10249713 w 10249713"/>
                <a:gd name="csY4" fmla="*/ 1189047 h 1573250"/>
                <a:gd name="csX5" fmla="*/ 9865510 w 10249713"/>
                <a:gd name="csY5" fmla="*/ 1573250 h 1573250"/>
                <a:gd name="csX6" fmla="*/ 384203 w 10249713"/>
                <a:gd name="csY6" fmla="*/ 1573250 h 1573250"/>
                <a:gd name="csX7" fmla="*/ 0 w 10249713"/>
                <a:gd name="csY7" fmla="*/ 1189047 h 1573250"/>
                <a:gd name="csX8" fmla="*/ 0 w 10249713"/>
                <a:gd name="csY8" fmla="*/ 384203 h 1573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Đóng vai một nhân vật trong bài để nói về ngày như thế nào là đẹp.</a:t>
              </a: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5"/>
            <a:stretch>
              <a:fillRect/>
            </a:stretch>
          </p:blipFill>
          <p:spPr>
            <a:xfrm>
              <a:off x="392221" y="2245779"/>
              <a:ext cx="715413" cy="900000"/>
            </a:xfrm>
            <a:prstGeom prst="rect">
              <a:avLst/>
            </a:prstGeom>
          </p:spPr>
        </p:pic>
      </p:grpSp>
      <p:pic>
        <p:nvPicPr>
          <p:cNvPr id="4" name="Picture 3">
            <a:extLst>
              <a:ext uri="{FF2B5EF4-FFF2-40B4-BE49-F238E27FC236}">
                <a16:creationId xmlns:a16="http://schemas.microsoft.com/office/drawing/2014/main" id="{6D262824-431C-4077-4DCA-2B23757E5067}"/>
              </a:ext>
            </a:extLst>
          </p:cNvPr>
          <p:cNvPicPr>
            <a:picLocks noChangeAspect="1"/>
          </p:cNvPicPr>
          <p:nvPr/>
        </p:nvPicPr>
        <p:blipFill>
          <a:blip r:embed="rId6"/>
          <a:stretch>
            <a:fillRect/>
          </a:stretch>
        </p:blipFill>
        <p:spPr>
          <a:xfrm>
            <a:off x="1673875" y="2466861"/>
            <a:ext cx="8751995" cy="335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sX0" fmla="*/ 0 w 10249713"/>
                <a:gd name="csY0" fmla="*/ 384203 h 1573250"/>
                <a:gd name="csX1" fmla="*/ 384203 w 10249713"/>
                <a:gd name="csY1" fmla="*/ 0 h 1573250"/>
                <a:gd name="csX2" fmla="*/ 9865510 w 10249713"/>
                <a:gd name="csY2" fmla="*/ 0 h 1573250"/>
                <a:gd name="csX3" fmla="*/ 10249713 w 10249713"/>
                <a:gd name="csY3" fmla="*/ 384203 h 1573250"/>
                <a:gd name="csX4" fmla="*/ 10249713 w 10249713"/>
                <a:gd name="csY4" fmla="*/ 1189047 h 1573250"/>
                <a:gd name="csX5" fmla="*/ 9865510 w 10249713"/>
                <a:gd name="csY5" fmla="*/ 1573250 h 1573250"/>
                <a:gd name="csX6" fmla="*/ 384203 w 10249713"/>
                <a:gd name="csY6" fmla="*/ 1573250 h 1573250"/>
                <a:gd name="csX7" fmla="*/ 0 w 10249713"/>
                <a:gd name="csY7" fmla="*/ 1189047 h 1573250"/>
                <a:gd name="csX8" fmla="*/ 0 w 10249713"/>
                <a:gd name="csY8" fmla="*/ 384203 h 1573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Theo em, ngày đẹp là ngày như thế nào?</a:t>
              </a: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1029540" y="2859621"/>
            <a:ext cx="10505235" cy="1331379"/>
          </a:xfrm>
          <a:custGeom>
            <a:avLst/>
            <a:gdLst>
              <a:gd name="csX0" fmla="*/ 0 w 10505235"/>
              <a:gd name="csY0" fmla="*/ 221901 h 1331379"/>
              <a:gd name="csX1" fmla="*/ 221901 w 10505235"/>
              <a:gd name="csY1" fmla="*/ 0 h 1331379"/>
              <a:gd name="csX2" fmla="*/ 10283334 w 10505235"/>
              <a:gd name="csY2" fmla="*/ 0 h 1331379"/>
              <a:gd name="csX3" fmla="*/ 10505235 w 10505235"/>
              <a:gd name="csY3" fmla="*/ 221901 h 1331379"/>
              <a:gd name="csX4" fmla="*/ 10505235 w 10505235"/>
              <a:gd name="csY4" fmla="*/ 1109478 h 1331379"/>
              <a:gd name="csX5" fmla="*/ 10283334 w 10505235"/>
              <a:gd name="csY5" fmla="*/ 1331379 h 1331379"/>
              <a:gd name="csX6" fmla="*/ 221901 w 10505235"/>
              <a:gd name="csY6" fmla="*/ 1331379 h 1331379"/>
              <a:gd name="csX7" fmla="*/ 0 w 10505235"/>
              <a:gd name="csY7" fmla="*/ 1109478 h 1331379"/>
              <a:gd name="csX8" fmla="*/ 0 w 10505235"/>
              <a:gd name="csY8" fmla="*/ 221901 h 1331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05235" h="1331379" fill="none" extrusionOk="0">
                <a:moveTo>
                  <a:pt x="0" y="221901"/>
                </a:moveTo>
                <a:cubicBezTo>
                  <a:pt x="-17077" y="96586"/>
                  <a:pt x="103074" y="3047"/>
                  <a:pt x="221901" y="0"/>
                </a:cubicBezTo>
                <a:cubicBezTo>
                  <a:pt x="2874109" y="130954"/>
                  <a:pt x="8897997" y="43574"/>
                  <a:pt x="10283334" y="0"/>
                </a:cubicBezTo>
                <a:cubicBezTo>
                  <a:pt x="10410021" y="6367"/>
                  <a:pt x="10519965" y="117392"/>
                  <a:pt x="10505235" y="221901"/>
                </a:cubicBezTo>
                <a:cubicBezTo>
                  <a:pt x="10495298" y="644317"/>
                  <a:pt x="10584044" y="766988"/>
                  <a:pt x="10505235" y="1109478"/>
                </a:cubicBezTo>
                <a:cubicBezTo>
                  <a:pt x="10500039" y="1232884"/>
                  <a:pt x="10390022" y="1320432"/>
                  <a:pt x="10283334" y="1331379"/>
                </a:cubicBezTo>
                <a:cubicBezTo>
                  <a:pt x="6885295" y="1486576"/>
                  <a:pt x="4046175" y="1494399"/>
                  <a:pt x="221901" y="1331379"/>
                </a:cubicBezTo>
                <a:cubicBezTo>
                  <a:pt x="99799" y="1325276"/>
                  <a:pt x="-15695" y="1241196"/>
                  <a:pt x="0" y="1109478"/>
                </a:cubicBezTo>
                <a:cubicBezTo>
                  <a:pt x="-55880" y="895154"/>
                  <a:pt x="-62144" y="466998"/>
                  <a:pt x="0" y="221901"/>
                </a:cubicBezTo>
                <a:close/>
              </a:path>
              <a:path w="10505235" h="1331379" stroke="0" extrusionOk="0">
                <a:moveTo>
                  <a:pt x="0" y="221901"/>
                </a:moveTo>
                <a:cubicBezTo>
                  <a:pt x="-4965" y="96286"/>
                  <a:pt x="86919" y="4665"/>
                  <a:pt x="221901" y="0"/>
                </a:cubicBezTo>
                <a:cubicBezTo>
                  <a:pt x="3833431" y="132882"/>
                  <a:pt x="6579671" y="-84951"/>
                  <a:pt x="10283334" y="0"/>
                </a:cubicBezTo>
                <a:cubicBezTo>
                  <a:pt x="10402585" y="3224"/>
                  <a:pt x="10501152" y="121914"/>
                  <a:pt x="10505235" y="221901"/>
                </a:cubicBezTo>
                <a:cubicBezTo>
                  <a:pt x="10439719" y="600092"/>
                  <a:pt x="10577954" y="674951"/>
                  <a:pt x="10505235" y="1109478"/>
                </a:cubicBezTo>
                <a:cubicBezTo>
                  <a:pt x="10512786" y="1232927"/>
                  <a:pt x="10406717" y="1329671"/>
                  <a:pt x="10283334" y="1331379"/>
                </a:cubicBezTo>
                <a:cubicBezTo>
                  <a:pt x="6945273" y="1419018"/>
                  <a:pt x="2979180" y="1258700"/>
                  <a:pt x="221901" y="1331379"/>
                </a:cubicBezTo>
                <a:cubicBezTo>
                  <a:pt x="96921" y="1308231"/>
                  <a:pt x="-3740" y="1237228"/>
                  <a:pt x="0" y="1109478"/>
                </a:cubicBezTo>
                <a:cubicBezTo>
                  <a:pt x="-27855" y="666220"/>
                  <a:pt x="-47385" y="521897"/>
                  <a:pt x="0" y="221901"/>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00B0F0"/>
                </a:solidFill>
                <a:latin typeface="Calibri" panose="020F0502020204030204" pitchFamily="34" charset="0"/>
                <a:cs typeface="Calibri" panose="020F0502020204030204" pitchFamily="34" charset="0"/>
              </a:rPr>
              <a:t>Nói</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theo</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cảm</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nghĩ</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của</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bản</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thân</a:t>
            </a:r>
            <a:endParaRPr lang="vi-VN" sz="5400" b="1"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8CFA00-0C0D-4E73-B506-AEE89B3CEBF0}"/>
              </a:ext>
            </a:extLst>
          </p:cNvPr>
          <p:cNvSpPr txBox="1"/>
          <p:nvPr/>
        </p:nvSpPr>
        <p:spPr>
          <a:xfrm>
            <a:off x="550843" y="1513840"/>
            <a:ext cx="8692309" cy="2988712"/>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lvl="0" algn="just">
              <a:lnSpc>
                <a:spcPct val="120000"/>
              </a:lnSpc>
              <a:spcBef>
                <a:spcPts val="1800"/>
              </a:spcBef>
              <a:spcAft>
                <a:spcPts val="600"/>
              </a:spcAft>
              <a:defRPr/>
            </a:pP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Nội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những</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suy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nghĩ</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khác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nhau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chấu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giun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đất</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kiến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đẹp</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như</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thế</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nào</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gửi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tới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đẹp</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mỗi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được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nhiều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việc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tốt</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18">
            <a:extLst>
              <a:ext uri="{FF2B5EF4-FFF2-40B4-BE49-F238E27FC236}">
                <a16:creationId xmlns:a16="http://schemas.microsoft.com/office/drawing/2014/main" id="{32AAEE23-7E0F-42E8-9538-44039449877C}"/>
              </a:ext>
            </a:extLst>
          </p:cNvPr>
          <p:cNvPicPr>
            <a:picLocks noChangeAspect="1"/>
          </p:cNvPicPr>
          <p:nvPr/>
        </p:nvPicPr>
        <p:blipFill rotWithShape="1">
          <a:blip r:embed="rId2" cstate="screen"/>
          <a:srcRect/>
          <a:stretch>
            <a:fillRect/>
          </a:stretch>
        </p:blipFill>
        <p:spPr>
          <a:xfrm>
            <a:off x="8927502" y="3095739"/>
            <a:ext cx="3121621" cy="4042441"/>
          </a:xfrm>
          <a:prstGeom prst="rect">
            <a:avLst/>
          </a:prstGeom>
        </p:spPr>
      </p:pic>
    </p:spTree>
    <p:extLst>
      <p:ext uri="{BB962C8B-B14F-4D97-AF65-F5344CB8AC3E}">
        <p14:creationId xmlns:p14="http://schemas.microsoft.com/office/powerpoint/2010/main" val="1929424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342182" y="1421739"/>
            <a:ext cx="3797835" cy="662746"/>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1832553"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1866217"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355437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2896917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48F000CD-A6C2-84F0-3DC2-C1CC561349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4642" y="0"/>
            <a:ext cx="1526987" cy="1526987"/>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61863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Tree>
    <p:extLst>
      <p:ext uri="{BB962C8B-B14F-4D97-AF65-F5344CB8AC3E}">
        <p14:creationId xmlns:p14="http://schemas.microsoft.com/office/powerpoint/2010/main" val="1863363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A book with a yellow border&#10;&#10;AI-generated content may be incorrect."/>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Picture 2">
            <a:extLst>
              <a:ext uri="{FF2B5EF4-FFF2-40B4-BE49-F238E27FC236}">
                <a16:creationId xmlns:a16="http://schemas.microsoft.com/office/drawing/2014/main" id="{67EDB40E-B452-9DAE-A8B5-BBE37B11B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2806773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Google Shape;487;p33">
            <a:extLst>
              <a:ext uri="{FF2B5EF4-FFF2-40B4-BE49-F238E27FC236}">
                <a16:creationId xmlns:a16="http://schemas.microsoft.com/office/drawing/2014/main" id="{CE6D37D9-554B-4CEC-A4CF-480CE345BDBC}"/>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7" name="Picture 6">
            <a:extLst>
              <a:ext uri="{FF2B5EF4-FFF2-40B4-BE49-F238E27FC236}">
                <a16:creationId xmlns:a16="http://schemas.microsoft.com/office/drawing/2014/main" id="{590C6CA7-E0E7-481C-A44B-AF5F1F38CDA0}"/>
              </a:ext>
            </a:extLst>
          </p:cNvPr>
          <p:cNvPicPr>
            <a:picLocks noChangeAspect="1"/>
          </p:cNvPicPr>
          <p:nvPr/>
        </p:nvPicPr>
        <p:blipFill>
          <a:blip r:embed="rId4"/>
          <a:stretch>
            <a:fillRect/>
          </a:stretch>
        </p:blipFill>
        <p:spPr>
          <a:xfrm>
            <a:off x="1761193" y="1491691"/>
            <a:ext cx="8805411" cy="1102636"/>
          </a:xfrm>
          <a:prstGeom prst="rect">
            <a:avLst/>
          </a:prstGeom>
        </p:spPr>
      </p:pic>
      <p:pic>
        <p:nvPicPr>
          <p:cNvPr id="8" name="Picture 7">
            <a:extLst>
              <a:ext uri="{FF2B5EF4-FFF2-40B4-BE49-F238E27FC236}">
                <a16:creationId xmlns:a16="http://schemas.microsoft.com/office/drawing/2014/main" id="{4BC32ECD-46BE-0E17-98AD-BDE5484CB8B9}"/>
              </a:ext>
            </a:extLst>
          </p:cNvPr>
          <p:cNvPicPr>
            <a:picLocks noChangeAspect="1"/>
          </p:cNvPicPr>
          <p:nvPr/>
        </p:nvPicPr>
        <p:blipFill>
          <a:blip r:embed="rId5"/>
          <a:stretch>
            <a:fillRect/>
          </a:stretch>
        </p:blipFill>
        <p:spPr>
          <a:xfrm>
            <a:off x="2091688" y="3576391"/>
            <a:ext cx="8827773" cy="1286367"/>
          </a:xfrm>
          <a:prstGeom prst="rect">
            <a:avLst/>
          </a:prstGeom>
        </p:spPr>
      </p:pic>
      <p:pic>
        <p:nvPicPr>
          <p:cNvPr id="9" name="Picture 8">
            <a:extLst>
              <a:ext uri="{FF2B5EF4-FFF2-40B4-BE49-F238E27FC236}">
                <a16:creationId xmlns:a16="http://schemas.microsoft.com/office/drawing/2014/main" id="{F1AFB58D-EBA0-6A5E-E2FA-63844615F3C0}"/>
              </a:ext>
            </a:extLst>
          </p:cNvPr>
          <p:cNvPicPr>
            <a:picLocks noChangeAspect="1"/>
          </p:cNvPicPr>
          <p:nvPr/>
        </p:nvPicPr>
        <p:blipFill>
          <a:blip r:embed="rId6"/>
          <a:stretch>
            <a:fillRect/>
          </a:stretch>
        </p:blipFill>
        <p:spPr>
          <a:xfrm>
            <a:off x="2124596" y="2076779"/>
            <a:ext cx="2478014" cy="1771321"/>
          </a:xfrm>
          <a:prstGeom prst="rect">
            <a:avLst/>
          </a:prstGeom>
        </p:spPr>
      </p:pic>
      <p:pic>
        <p:nvPicPr>
          <p:cNvPr id="10" name="图片 32">
            <a:extLst>
              <a:ext uri="{FF2B5EF4-FFF2-40B4-BE49-F238E27FC236}">
                <a16:creationId xmlns:a16="http://schemas.microsoft.com/office/drawing/2014/main" id="{8276C5DE-13BB-3E03-6195-73FEC26D70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8407" y="2581952"/>
            <a:ext cx="3539626" cy="4674300"/>
          </a:xfrm>
          <a:prstGeom prst="rect">
            <a:avLst/>
          </a:prstGeom>
        </p:spPr>
      </p:pic>
    </p:spTree>
    <p:extLst>
      <p:ext uri="{BB962C8B-B14F-4D97-AF65-F5344CB8AC3E}">
        <p14:creationId xmlns:p14="http://schemas.microsoft.com/office/powerpoint/2010/main" val="3638198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842B84C-00CB-41F4-A8D1-3B44ADCDC156}"/>
              </a:ext>
            </a:extLst>
          </p:cNvPr>
          <p:cNvSpPr txBox="1"/>
          <p:nvPr/>
        </p:nvSpPr>
        <p:spPr>
          <a:xfrm>
            <a:off x="284204" y="251302"/>
            <a:ext cx="11677137" cy="65248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endParaRPr kumimoji="0" lang="vi-VN" sz="2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274320" y="374869"/>
            <a:ext cx="1191768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endParaRPr kumimoji="0" lang="vi-VN" sz="2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
        <p:nvSpPr>
          <p:cNvPr id="4" name="Rectangle: Rounded Corners 3">
            <a:extLst>
              <a:ext uri="{FF2B5EF4-FFF2-40B4-BE49-F238E27FC236}">
                <a16:creationId xmlns:a16="http://schemas.microsoft.com/office/drawing/2014/main" id="{C84904CC-C633-481E-A5E8-8ACAF810C634}"/>
              </a:ext>
            </a:extLst>
          </p:cNvPr>
          <p:cNvSpPr/>
          <p:nvPr/>
        </p:nvSpPr>
        <p:spPr>
          <a:xfrm>
            <a:off x="0" y="0"/>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đoạn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A041E097-8B80-4E2F-BBE6-03E8B8730173}"/>
              </a:ext>
            </a:extLst>
          </p:cNvPr>
          <p:cNvGrpSpPr/>
          <p:nvPr/>
        </p:nvGrpSpPr>
        <p:grpSpPr>
          <a:xfrm>
            <a:off x="-121921" y="558653"/>
            <a:ext cx="791307" cy="584333"/>
            <a:chOff x="47097" y="972081"/>
            <a:chExt cx="851094" cy="584333"/>
          </a:xfrm>
        </p:grpSpPr>
        <p:pic>
          <p:nvPicPr>
            <p:cNvPr id="7" name="Picture 6">
              <a:extLst>
                <a:ext uri="{FF2B5EF4-FFF2-40B4-BE49-F238E27FC236}">
                  <a16:creationId xmlns:a16="http://schemas.microsoft.com/office/drawing/2014/main" id="{6D47252D-C41F-4D0F-B9FF-ADCCFF8C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8" name="TextBox 7">
              <a:extLst>
                <a:ext uri="{FF2B5EF4-FFF2-40B4-BE49-F238E27FC236}">
                  <a16:creationId xmlns:a16="http://schemas.microsoft.com/office/drawing/2014/main" id="{12F4A058-9F40-48D9-8582-9D6BBC296B02}"/>
                </a:ext>
              </a:extLst>
            </p:cNvPr>
            <p:cNvSpPr txBox="1"/>
            <p:nvPr/>
          </p:nvSpPr>
          <p:spPr>
            <a:xfrm>
              <a:off x="297633" y="1015865"/>
              <a:ext cx="4279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1</a:t>
              </a:r>
            </a:p>
          </p:txBody>
        </p:sp>
      </p:grpSp>
      <p:grpSp>
        <p:nvGrpSpPr>
          <p:cNvPr id="9" name="Group 8">
            <a:extLst>
              <a:ext uri="{FF2B5EF4-FFF2-40B4-BE49-F238E27FC236}">
                <a16:creationId xmlns:a16="http://schemas.microsoft.com/office/drawing/2014/main" id="{A406426D-1A9B-4E8C-94AA-6DCF7EB277EE}"/>
              </a:ext>
            </a:extLst>
          </p:cNvPr>
          <p:cNvGrpSpPr/>
          <p:nvPr/>
        </p:nvGrpSpPr>
        <p:grpSpPr>
          <a:xfrm>
            <a:off x="-123409" y="3006579"/>
            <a:ext cx="791307" cy="584333"/>
            <a:chOff x="47097" y="972081"/>
            <a:chExt cx="851094" cy="584333"/>
          </a:xfrm>
        </p:grpSpPr>
        <p:pic>
          <p:nvPicPr>
            <p:cNvPr id="10" name="Picture 9">
              <a:extLst>
                <a:ext uri="{FF2B5EF4-FFF2-40B4-BE49-F238E27FC236}">
                  <a16:creationId xmlns:a16="http://schemas.microsoft.com/office/drawing/2014/main" id="{DF14D330-D593-4120-945F-EDC65451B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1" name="TextBox 10">
              <a:extLst>
                <a:ext uri="{FF2B5EF4-FFF2-40B4-BE49-F238E27FC236}">
                  <a16:creationId xmlns:a16="http://schemas.microsoft.com/office/drawing/2014/main" id="{D2149A1B-CCD8-4525-A8C1-C67748F6892C}"/>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2</a:t>
              </a:r>
            </a:p>
          </p:txBody>
        </p:sp>
      </p:grpSp>
      <p:grpSp>
        <p:nvGrpSpPr>
          <p:cNvPr id="12" name="Group 11">
            <a:extLst>
              <a:ext uri="{FF2B5EF4-FFF2-40B4-BE49-F238E27FC236}">
                <a16:creationId xmlns:a16="http://schemas.microsoft.com/office/drawing/2014/main" id="{48071F94-C389-4610-BF34-FB7CD590E1D7}"/>
              </a:ext>
            </a:extLst>
          </p:cNvPr>
          <p:cNvGrpSpPr/>
          <p:nvPr/>
        </p:nvGrpSpPr>
        <p:grpSpPr>
          <a:xfrm>
            <a:off x="-123409" y="4699651"/>
            <a:ext cx="791307" cy="584333"/>
            <a:chOff x="47097" y="972081"/>
            <a:chExt cx="851094" cy="584333"/>
          </a:xfrm>
        </p:grpSpPr>
        <p:pic>
          <p:nvPicPr>
            <p:cNvPr id="13" name="Picture 12">
              <a:extLst>
                <a:ext uri="{FF2B5EF4-FFF2-40B4-BE49-F238E27FC236}">
                  <a16:creationId xmlns:a16="http://schemas.microsoft.com/office/drawing/2014/main" id="{3F6D22B2-64F6-466C-845F-6D9CF92C0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4" name="TextBox 13">
              <a:extLst>
                <a:ext uri="{FF2B5EF4-FFF2-40B4-BE49-F238E27FC236}">
                  <a16:creationId xmlns:a16="http://schemas.microsoft.com/office/drawing/2014/main" id="{6DB5C92A-C4AD-4B30-9889-2A056E9DED19}"/>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1853398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Mơ thấy nắng có ý nghĩa gì?">
            <a:extLst>
              <a:ext uri="{FF2B5EF4-FFF2-40B4-BE49-F238E27FC236}">
                <a16:creationId xmlns:a16="http://schemas.microsoft.com/office/drawing/2014/main" id="{C9DD21FF-D1B3-4BDF-927E-428F760CC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A37DF7-6FE9-4F5A-96E7-99E48DC463D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huy</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hoàng</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rỡ</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rất</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đẹp</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1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C04632-58F3-430B-B5BE-8496D32B827F}"/>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Luyện</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nhóm</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706DD0F0-4342-4EE7-8DCE-264B4390197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Yêu</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cầu</a:t>
            </a:r>
            <a:endPar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Phân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công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theo</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đoạn</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Tất</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cả</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thành</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viên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đều</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Giải</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nghĩa</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từ</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cùng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nhau</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A729093-A157-462E-B333-6BE24BD9F129}"/>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17" name="Picture 16">
            <a:extLst>
              <a:ext uri="{FF2B5EF4-FFF2-40B4-BE49-F238E27FC236}">
                <a16:creationId xmlns:a16="http://schemas.microsoft.com/office/drawing/2014/main" id="{4D0EA383-CD14-4A2A-93F1-39FA0C21028D}"/>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18" name="Picture 17">
            <a:extLst>
              <a:ext uri="{FF2B5EF4-FFF2-40B4-BE49-F238E27FC236}">
                <a16:creationId xmlns:a16="http://schemas.microsoft.com/office/drawing/2014/main" id="{E0F42C00-DB5C-4BA5-B0F9-AC91FDB2FC07}"/>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342182" y="1421739"/>
            <a:ext cx="3797835" cy="662746"/>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1832553"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1856598"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355437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607759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8" name="Picture 7">
            <a:extLst>
              <a:ext uri="{FF2B5EF4-FFF2-40B4-BE49-F238E27FC236}">
                <a16:creationId xmlns:a16="http://schemas.microsoft.com/office/drawing/2014/main" id="{0C454E40-DDCD-4B10-AEDF-69A3562D454C}"/>
              </a:ext>
            </a:extLst>
          </p:cNvPr>
          <p:cNvPicPr>
            <a:picLocks noChangeAspect="1"/>
          </p:cNvPicPr>
          <p:nvPr/>
        </p:nvPicPr>
        <p:blipFill rotWithShape="1">
          <a:blip r:embed="rId5"/>
          <a:srcRect l="16127" t="11921" r="14764" b="20863"/>
          <a:stretch/>
        </p:blipFill>
        <p:spPr>
          <a:xfrm>
            <a:off x="6199749" y="2138450"/>
            <a:ext cx="4476749" cy="2258786"/>
          </a:xfrm>
          <a:prstGeom prst="rect">
            <a:avLst/>
          </a:prstGeom>
        </p:spPr>
      </p:pic>
    </p:spTree>
    <p:extLst>
      <p:ext uri="{BB962C8B-B14F-4D97-AF65-F5344CB8AC3E}">
        <p14:creationId xmlns:p14="http://schemas.microsoft.com/office/powerpoint/2010/main" val="100600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1394</Words>
  <Application>Microsoft Office PowerPoint</Application>
  <PresentationFormat>Widescreen</PresentationFormat>
  <Paragraphs>125</Paragraphs>
  <Slides>21</Slides>
  <Notes>13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#9Slide05 SVNClementine</vt:lpstr>
      <vt:lpstr>Arial</vt:lpstr>
      <vt:lpstr>Bubblegum Sans</vt:lpstr>
      <vt:lpstr>Calibri</vt:lpstr>
      <vt:lpstr>Cambria</vt:lpstr>
      <vt:lpstr>Open Sans</vt:lpstr>
      <vt:lpstr>Segoe UI Black</vt:lpstr>
      <vt:lpstr>Times New Roman</vt:lpstr>
      <vt:lpstr>字魂37号-波纹乖乖体</vt:lpstr>
      <vt:lpstr>思源黑体 CN</vt:lpstr>
      <vt:lpstr>Office 主题</vt:lpstr>
      <vt:lpstr>2_Office 主题</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74</cp:revision>
  <dcterms:created xsi:type="dcterms:W3CDTF">2022-08-29T00:47:47Z</dcterms:created>
  <dcterms:modified xsi:type="dcterms:W3CDTF">2026-03-10T14:18:59Z</dcterms:modified>
</cp:coreProperties>
</file>