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492" r:id="rId2"/>
    <p:sldId id="298" r:id="rId3"/>
    <p:sldId id="286" r:id="rId4"/>
    <p:sldId id="262" r:id="rId5"/>
    <p:sldId id="287" r:id="rId6"/>
    <p:sldId id="288" r:id="rId7"/>
    <p:sldId id="295" r:id="rId8"/>
    <p:sldId id="297" r:id="rId9"/>
    <p:sldId id="296" r:id="rId10"/>
    <p:sldId id="264" r:id="rId11"/>
    <p:sldId id="294" r:id="rId12"/>
    <p:sldId id="292" r:id="rId13"/>
    <p:sldId id="271"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9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82548-300F-CB16-7DCF-8D71B0F06C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8FDA02A-4C58-E799-A8CA-64ED73E7292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1165C80-BE17-70D1-91AC-CF450DBA02E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B6EB3FD-71C2-27FF-704F-D6AFC8716C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399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882506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82686717-501C-56B6-7F05-DDB1738CD0C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34207" y="186199"/>
            <a:ext cx="1487573" cy="1487573"/>
          </a:xfrm>
          <a:prstGeom prst="rect">
            <a:avLst/>
          </a:prstGeom>
        </p:spPr>
      </p:pic>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PHAN THỊ XINH</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a:t>
            </a:r>
            <a:r>
              <a:rPr lang="en-GB" altLang="en-US" sz="3600" b="1">
                <a:solidFill>
                  <a:srgbClr val="FF0000"/>
                </a:solidFill>
                <a:latin typeface="Times New Roman" panose="02020603050405020304" pitchFamily="18" charset="0"/>
                <a:ea typeface="Arial-Rounded"/>
                <a:cs typeface="Arial-Rounded"/>
              </a:rPr>
              <a:t>: 3C</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Cá</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nhân</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kể</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lại</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từng</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đoạn</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của</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câu</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 </a:t>
            </a:r>
            <a:r>
              <a:rPr lang="en-US" sz="3200" b="1" dirty="0" err="1">
                <a:solidFill>
                  <a:srgbClr val="FF0000"/>
                </a:solidFill>
                <a:latin typeface="Cambria" panose="02040503050406030204" pitchFamily="18" charset="0"/>
                <a:ea typeface="Cambria" panose="02040503050406030204" pitchFamily="18" charset="0"/>
                <a:cs typeface="Baloo" panose="03080902040302020200" pitchFamily="66" charset="0"/>
              </a:rPr>
              <a:t>chuyện</a:t>
            </a:r>
            <a:r>
              <a:rPr lang="en-US" sz="3200" b="1" dirty="0">
                <a:solidFill>
                  <a:srgbClr val="FF0000"/>
                </a:solidFill>
                <a:latin typeface="Cambria" panose="02040503050406030204" pitchFamily="18" charset="0"/>
                <a:ea typeface="Cambria" panose="02040503050406030204" pitchFamily="18" charset="0"/>
                <a:cs typeface="Baloo" panose="03080902040302020200" pitchFamily="66"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7" name="Rectangle 6"/>
          <p:cNvSpPr/>
          <p:nvPr/>
        </p:nvSpPr>
        <p:spPr>
          <a:xfrm>
            <a:off x="6138531" y="2552784"/>
            <a:ext cx="5070977" cy="523220"/>
          </a:xfrm>
          <a:prstGeom prst="rect">
            <a:avLst/>
          </a:prstGeom>
        </p:spPr>
        <p:txBody>
          <a:bodyPr wrap="square">
            <a:spAutoFit/>
          </a:bodyPr>
          <a:lstStyle/>
          <a:p>
            <a:pPr lvl="0" algn="ctr">
              <a:defRPr/>
            </a:pPr>
            <a:r>
              <a:rPr lang="vi-VN" sz="2800" b="1"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6" y="761149"/>
            <a:ext cx="5468869" cy="646331"/>
          </a:xfrm>
          <a:prstGeom prst="rect">
            <a:avLst/>
          </a:prstGeom>
        </p:spPr>
        <p:txBody>
          <a:bodyPr wrap="none">
            <a:spAutoFit/>
          </a:bodyPr>
          <a:lstStyle/>
          <a:p>
            <a:pPr lvl="0" algn="ctr">
              <a:defRPr/>
            </a:pPr>
            <a:r>
              <a:rPr lang="vi-VN" sz="3600" b="1"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1.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nội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2.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Sử</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ánh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mắt</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cử</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chỉ</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giọng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điệu</a:t>
            </a: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643809" cy="1750751"/>
            <a:chOff x="9062863" y="3139288"/>
            <a:chExt cx="2643809"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Rectangle 14"/>
            <p:cNvSpPr/>
            <p:nvPr/>
          </p:nvSpPr>
          <p:spPr>
            <a:xfrm>
              <a:off x="9454132" y="3325123"/>
              <a:ext cx="219483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Nhóm</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kể</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trước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rPr>
              <a:t>lớp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8" name="Rectangle 17"/>
          <p:cNvSpPr/>
          <p:nvPr/>
        </p:nvSpPr>
        <p:spPr>
          <a:xfrm>
            <a:off x="6105525" y="2181103"/>
            <a:ext cx="4514850" cy="1200329"/>
          </a:xfrm>
          <a:prstGeom prst="rect">
            <a:avLst/>
          </a:prstGeom>
        </p:spPr>
        <p:txBody>
          <a:bodyPr wrap="square">
            <a:spAutoFit/>
          </a:bodyPr>
          <a:lstStyle/>
          <a:p>
            <a:pPr lvl="0" algn="ctr">
              <a:defRPr/>
            </a:pPr>
            <a:r>
              <a:rPr lang="vi-VN" sz="3600"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rPr>
              <a:t>Ngày như thế nào là đẹp?</a:t>
            </a: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0269" y="4410667"/>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3D73FC19-46F7-431C-8EAC-411938158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pic>
        <p:nvPicPr>
          <p:cNvPr id="34" name="图片 33" descr="图片包含 航空器, 运输, 气球, 人员&#10;&#10;自动生成的说明">
            <a:extLst>
              <a:ext uri="{FF2B5EF4-FFF2-40B4-BE49-F238E27FC236}">
                <a16:creationId xmlns:a16="http://schemas.microsoft.com/office/drawing/2014/main" id="{08123F77-C40A-44A1-8513-2F3826BD53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pic>
        <p:nvPicPr>
          <p:cNvPr id="4" name="Picture 3" descr="A blue and orange text&#10;&#10;AI-generated content may be incorrect.">
            <a:extLst>
              <a:ext uri="{FF2B5EF4-FFF2-40B4-BE49-F238E27FC236}">
                <a16:creationId xmlns:a16="http://schemas.microsoft.com/office/drawing/2014/main" id="{C4B73F9B-9C94-61D5-B4B2-ED06D28019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55729" y="2278859"/>
            <a:ext cx="8254699" cy="2853175"/>
          </a:xfrm>
          <a:prstGeom prst="rect">
            <a:avLst/>
          </a:prstGeom>
        </p:spPr>
      </p:pic>
    </p:spTree>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4E5EF-A850-38EA-48D8-F874E5DFAEDD}"/>
            </a:ext>
          </a:extLst>
        </p:cNvPr>
        <p:cNvGrpSpPr/>
        <p:nvPr/>
      </p:nvGrpSpPr>
      <p:grpSpPr>
        <a:xfrm>
          <a:off x="0" y="0"/>
          <a:ext cx="0" cy="0"/>
          <a:chOff x="0" y="0"/>
          <a:chExt cx="0" cy="0"/>
        </a:xfrm>
      </p:grpSpPr>
      <p:grpSp>
        <p:nvGrpSpPr>
          <p:cNvPr id="29" name="组合 28">
            <a:extLst>
              <a:ext uri="{FF2B5EF4-FFF2-40B4-BE49-F238E27FC236}">
                <a16:creationId xmlns:a16="http://schemas.microsoft.com/office/drawing/2014/main" id="{42528CEE-2C35-ACBC-6F61-E820B12CFF4E}"/>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B9E1D441-6AB7-85A6-8F5B-2A7DD439573E}"/>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DF48E542-ECEF-4180-6FA4-E227773C7E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2DB3552C-6FD1-753B-2C87-0E8977E838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5956ABC9-BC78-B1C4-B3F1-FF130281AD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12A18C9B-2771-3691-CA08-9927DA4AC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0269" y="4410667"/>
            <a:ext cx="1933540" cy="2097488"/>
          </a:xfrm>
          <a:prstGeom prst="rect">
            <a:avLst/>
          </a:prstGeom>
        </p:spPr>
      </p:pic>
      <p:sp>
        <p:nvSpPr>
          <p:cNvPr id="28" name="矩形: 圆角 27">
            <a:extLst>
              <a:ext uri="{FF2B5EF4-FFF2-40B4-BE49-F238E27FC236}">
                <a16:creationId xmlns:a16="http://schemas.microsoft.com/office/drawing/2014/main" id="{0B7EEB15-DBC0-04AF-2A5E-D55B8913555F}"/>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AB3804D-4638-98B8-8EC7-6B9194485595}"/>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C3E9D736-BF69-FF18-8361-88F4EDAD34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1A125ED9-3385-6B19-75A1-95F97DB2B0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C5E69BA9-0663-21D1-B437-33E62CA4F2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pic>
        <p:nvPicPr>
          <p:cNvPr id="34" name="图片 33" descr="图片包含 航空器, 运输, 气球, 人员&#10;&#10;自动生成的说明">
            <a:extLst>
              <a:ext uri="{FF2B5EF4-FFF2-40B4-BE49-F238E27FC236}">
                <a16:creationId xmlns:a16="http://schemas.microsoft.com/office/drawing/2014/main" id="{52B1DBE0-4A69-16EE-9FD5-511DC42EB4A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pic>
        <p:nvPicPr>
          <p:cNvPr id="3" name="Picture 2" descr="A green and orange letters&#10;&#10;AI-generated content may be incorrect.">
            <a:extLst>
              <a:ext uri="{FF2B5EF4-FFF2-40B4-BE49-F238E27FC236}">
                <a16:creationId xmlns:a16="http://schemas.microsoft.com/office/drawing/2014/main" id="{6377D0A7-E8AF-6202-23D9-C32FA6292F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62445" y="2686907"/>
            <a:ext cx="7548045" cy="1982082"/>
          </a:xfrm>
          <a:prstGeom prst="rect">
            <a:avLst/>
          </a:prstGeom>
        </p:spPr>
      </p:pic>
    </p:spTree>
    <p:extLst>
      <p:ext uri="{BB962C8B-B14F-4D97-AF65-F5344CB8AC3E}">
        <p14:creationId xmlns:p14="http://schemas.microsoft.com/office/powerpoint/2010/main" val="231866624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4" name="任意多边形: 形状 27"/>
          <p:cNvSpPr/>
          <p:nvPr/>
        </p:nvSpPr>
        <p:spPr>
          <a:xfrm>
            <a:off x="4580736" y="544039"/>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99760" y="650396"/>
            <a:ext cx="3920068" cy="664522"/>
          </a:xfrm>
          <a:prstGeom prst="rect">
            <a:avLst/>
          </a:prstGeom>
        </p:spPr>
      </p:pic>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9323" y="0"/>
            <a:ext cx="2169804" cy="2169804"/>
          </a:xfrm>
          <a:prstGeom prst="rect">
            <a:avLst/>
          </a:prstGeom>
        </p:spPr>
      </p:pic>
      <p:pic>
        <p:nvPicPr>
          <p:cNvPr id="2" name="Picture 1">
            <a:extLst>
              <a:ext uri="{FF2B5EF4-FFF2-40B4-BE49-F238E27FC236}">
                <a16:creationId xmlns:a16="http://schemas.microsoft.com/office/drawing/2014/main" id="{94FD7DD7-EA2B-FD70-B72C-6BF37D7454B2}"/>
              </a:ext>
            </a:extLst>
          </p:cNvPr>
          <p:cNvPicPr>
            <a:picLocks noChangeAspect="1"/>
          </p:cNvPicPr>
          <p:nvPr/>
        </p:nvPicPr>
        <p:blipFill>
          <a:blip r:embed="rId10"/>
          <a:stretch>
            <a:fillRect/>
          </a:stretch>
        </p:blipFill>
        <p:spPr>
          <a:xfrm>
            <a:off x="2549778" y="3115134"/>
            <a:ext cx="7730398" cy="1457070"/>
          </a:xfrm>
          <a:prstGeom prst="rect">
            <a:avLst/>
          </a:prstGeom>
        </p:spPr>
      </p:pic>
      <p:pic>
        <p:nvPicPr>
          <p:cNvPr id="4" name="Picture 3">
            <a:extLst>
              <a:ext uri="{FF2B5EF4-FFF2-40B4-BE49-F238E27FC236}">
                <a16:creationId xmlns:a16="http://schemas.microsoft.com/office/drawing/2014/main" id="{62A27CFA-647A-3394-F8D3-A8D927675EB6}"/>
              </a:ext>
            </a:extLst>
          </p:cNvPr>
          <p:cNvPicPr>
            <a:picLocks noChangeAspect="1"/>
          </p:cNvPicPr>
          <p:nvPr/>
        </p:nvPicPr>
        <p:blipFill>
          <a:blip r:embed="rId11"/>
          <a:stretch>
            <a:fillRect/>
          </a:stretch>
        </p:blipFill>
        <p:spPr>
          <a:xfrm>
            <a:off x="1965112" y="1905019"/>
            <a:ext cx="3200677" cy="1176630"/>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21" name="Rectangle 20"/>
          <p:cNvSpPr/>
          <p:nvPr/>
        </p:nvSpPr>
        <p:spPr>
          <a:xfrm>
            <a:off x="3069208" y="609092"/>
            <a:ext cx="6053580" cy="707886"/>
          </a:xfrm>
          <a:prstGeom prst="rect">
            <a:avLst/>
          </a:prstGeom>
        </p:spPr>
        <p:txBody>
          <a:bodyPr wrap="none">
            <a:spAutoFit/>
          </a:bodyPr>
          <a:lstStyle/>
          <a:p>
            <a:pPr lvl="0" algn="ct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Ngày</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như</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thế</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nào</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là</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đẹp</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Cambria" panose="02040503050406030204" pitchFamily="18" charset="0"/>
                <a:ea typeface="方正清刻本悦宋简体" panose="02000000000000000000" pitchFamily="2" charset="-122"/>
                <a:cs typeface="Arial"/>
                <a:sym typeface="Arial"/>
              </a:endParaRPr>
            </a:p>
          </p:txBody>
        </p:sp>
        <p:sp>
          <p:nvSpPr>
            <p:cNvPr id="36" name="Rectangle 35"/>
            <p:cNvSpPr/>
            <p:nvPr/>
          </p:nvSpPr>
          <p:spPr>
            <a:xfrm>
              <a:off x="9455054" y="1115454"/>
              <a:ext cx="2398413"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069208" y="1112012"/>
            <a:ext cx="6053580" cy="707886"/>
          </a:xfrm>
          <a:prstGeom prst="rect">
            <a:avLst/>
          </a:prstGeom>
        </p:spPr>
        <p:txBody>
          <a:bodyPr wrap="none">
            <a:spAutoFit/>
          </a:bodyPr>
          <a:lstStyle/>
          <a:p>
            <a:pPr lvl="0" algn="ct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Ngày</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như</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thế</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nào</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là</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40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đẹp</a:t>
            </a:r>
            <a:r>
              <a:rPr lang="en-US" sz="40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a:t>
            </a:r>
            <a:endParaRPr lang="en-US" sz="3600"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Cambria" panose="02040503050406030204" pitchFamily="18" charset="0"/>
                <a:ea typeface="Cambria" panose="02040503050406030204" pitchFamily="18" charset="0"/>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Cambria" panose="02040503050406030204" pitchFamily="18" charset="0"/>
                <a:ea typeface="Cambria" panose="02040503050406030204" pitchFamily="18" charset="0"/>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Cambria" panose="02040503050406030204" pitchFamily="18" charset="0"/>
              <a:ea typeface="Cambria" panose="02040503050406030204" pitchFamily="18" charset="0"/>
              <a:cs typeface="Baloo" panose="03080902040302020200" pitchFamily="66" charset="0"/>
            </a:endParaRPr>
          </a:p>
        </p:txBody>
      </p:sp>
      <p:pic>
        <p:nvPicPr>
          <p:cNvPr id="16" name="Picture 1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9383704" y="3409826"/>
              <a:ext cx="2002125" cy="113300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75213" y="1869694"/>
            <a:ext cx="6891187" cy="3876293"/>
          </a:xfrm>
          <a:prstGeom prst="rect">
            <a:avLst/>
          </a:prstGeom>
        </p:spPr>
      </p:pic>
    </p:spTree>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lvl="0" algn="ct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Ngày</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như</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thế</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nào</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là</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 </a:t>
            </a:r>
            <a:r>
              <a:rPr lang="en-US" sz="3600" b="1" dirty="0" err="1">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đẹp</a:t>
            </a:r>
            <a:r>
              <a:rPr lang="en-US" sz="3600" b="1" dirty="0">
                <a:solidFill>
                  <a:srgbClr val="ED7D31">
                    <a:lumMod val="50000"/>
                  </a:srgbClr>
                </a:solidFill>
                <a:latin typeface="Cambria" panose="02040503050406030204" pitchFamily="18" charset="0"/>
                <a:ea typeface="Cambria" panose="02040503050406030204" pitchFamily="18" charset="0"/>
                <a:cs typeface="Baloo" panose="03080902040302020200" pitchFamily="66" charset="0"/>
              </a:rPr>
              <a:t>?</a:t>
            </a:r>
            <a:endParaRPr lang="en-US" sz="3200" dirty="0">
              <a:solidFill>
                <a:srgbClr val="70AD47">
                  <a:lumMod val="50000"/>
                </a:srgbClr>
              </a:solidFill>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Cambria" panose="02040503050406030204" pitchFamily="18" charset="0"/>
                <a:ea typeface="Cambria" panose="02040503050406030204" pitchFamily="18"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Cambria" panose="02040503050406030204" pitchFamily="18" charset="0"/>
                <a:ea typeface="Cambria" panose="02040503050406030204" pitchFamily="18"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Cambria" panose="02040503050406030204" pitchFamily="18" charset="0"/>
                <a:ea typeface="Cambria" panose="02040503050406030204" pitchFamily="18"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endParaRPr>
          </a:p>
        </p:txBody>
      </p:sp>
      <p:sp>
        <p:nvSpPr>
          <p:cNvPr id="21" name="Rectangle 20"/>
          <p:cNvSpPr/>
          <p:nvPr/>
        </p:nvSpPr>
        <p:spPr>
          <a:xfrm>
            <a:off x="3334914" y="761149"/>
            <a:ext cx="546886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18"/>
          <p:cNvSpPr/>
          <p:nvPr/>
        </p:nvSpPr>
        <p:spPr>
          <a:xfrm>
            <a:off x="6868160" y="1569166"/>
            <a:ext cx="4139142" cy="2039404"/>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Cambria" panose="02040503050406030204" pitchFamily="18" charset="0"/>
                <a:ea typeface="Cambria" panose="02040503050406030204" pitchFamily="18"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268</Words>
  <Application>Microsoft Office PowerPoint</Application>
  <PresentationFormat>Widescreen</PresentationFormat>
  <Paragraphs>46</Paragraphs>
  <Slides>14</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Arial</vt:lpstr>
      <vt:lpstr>Baloo</vt:lpstr>
      <vt:lpstr>Calibri</vt:lpstr>
      <vt:lpstr>Cambria</vt:lpstr>
      <vt:lpstr>Nunito black</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17</cp:revision>
  <dcterms:created xsi:type="dcterms:W3CDTF">2022-08-29T00:28:48Z</dcterms:created>
  <dcterms:modified xsi:type="dcterms:W3CDTF">2026-03-10T14:24:45Z</dcterms:modified>
</cp:coreProperties>
</file>