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</p:sldMasterIdLst>
  <p:notesMasterIdLst>
    <p:notesMasterId r:id="rId16"/>
  </p:notesMasterIdLst>
  <p:sldIdLst>
    <p:sldId id="4492" r:id="rId6"/>
    <p:sldId id="314" r:id="rId7"/>
    <p:sldId id="260" r:id="rId8"/>
    <p:sldId id="309" r:id="rId9"/>
    <p:sldId id="310" r:id="rId10"/>
    <p:sldId id="311" r:id="rId11"/>
    <p:sldId id="313" r:id="rId12"/>
    <p:sldId id="256" r:id="rId13"/>
    <p:sldId id="317" r:id="rId14"/>
    <p:sldId id="31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5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150E56-1EAB-F1D4-44E7-00A51426E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899" y="0"/>
            <a:ext cx="1610093" cy="16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3/10/2026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3/10/2026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3/10/2026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3/10/2026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3/10/2026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3/10/2026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3/10/2026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3/10/2026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3/10/2026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3/10/2026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1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7" Type="http://schemas.openxmlformats.org/officeDocument/2006/relationships/image" Target="../media/image9.sv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7.svg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11.jpe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7" Type="http://schemas.openxmlformats.org/officeDocument/2006/relationships/image" Target="../media/image9.sv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7.svg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11.jpe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  <p:sldLayoutId id="2147483669" r:id="rId5"/>
    <p:sldLayoutId id="21474836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213CB0-AB88-9C7D-E564-D13BA20158F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899" y="0"/>
            <a:ext cx="1610093" cy="16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PHAN THỊ XINH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3C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1A673D9A-3068-F86E-B2B3-157239E2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98" y="1032928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sX0" fmla="*/ 0 w 11734800"/>
              <a:gd name="csY0" fmla="*/ 756537 h 5818169"/>
              <a:gd name="csX1" fmla="*/ 756537 w 11734800"/>
              <a:gd name="csY1" fmla="*/ 0 h 5818169"/>
              <a:gd name="csX2" fmla="*/ 1528845 w 11734800"/>
              <a:gd name="csY2" fmla="*/ 0 h 5818169"/>
              <a:gd name="csX3" fmla="*/ 1994502 w 11734800"/>
              <a:gd name="csY3" fmla="*/ 0 h 5818169"/>
              <a:gd name="csX4" fmla="*/ 2357941 w 11734800"/>
              <a:gd name="csY4" fmla="*/ 0 h 5818169"/>
              <a:gd name="csX5" fmla="*/ 3130249 w 11734800"/>
              <a:gd name="csY5" fmla="*/ 0 h 5818169"/>
              <a:gd name="csX6" fmla="*/ 3391471 w 11734800"/>
              <a:gd name="csY6" fmla="*/ 0 h 5818169"/>
              <a:gd name="csX7" fmla="*/ 4163779 w 11734800"/>
              <a:gd name="csY7" fmla="*/ 0 h 5818169"/>
              <a:gd name="csX8" fmla="*/ 4936087 w 11734800"/>
              <a:gd name="csY8" fmla="*/ 0 h 5818169"/>
              <a:gd name="csX9" fmla="*/ 5299526 w 11734800"/>
              <a:gd name="csY9" fmla="*/ 0 h 5818169"/>
              <a:gd name="csX10" fmla="*/ 5560748 w 11734800"/>
              <a:gd name="csY10" fmla="*/ 0 h 5818169"/>
              <a:gd name="csX11" fmla="*/ 6230839 w 11734800"/>
              <a:gd name="csY11" fmla="*/ 0 h 5818169"/>
              <a:gd name="csX12" fmla="*/ 6492061 w 11734800"/>
              <a:gd name="csY12" fmla="*/ 0 h 5818169"/>
              <a:gd name="csX13" fmla="*/ 7059935 w 11734800"/>
              <a:gd name="csY13" fmla="*/ 0 h 5818169"/>
              <a:gd name="csX14" fmla="*/ 7321157 w 11734800"/>
              <a:gd name="csY14" fmla="*/ 0 h 5818169"/>
              <a:gd name="csX15" fmla="*/ 7889030 w 11734800"/>
              <a:gd name="csY15" fmla="*/ 0 h 5818169"/>
              <a:gd name="csX16" fmla="*/ 8354687 w 11734800"/>
              <a:gd name="csY16" fmla="*/ 0 h 5818169"/>
              <a:gd name="csX17" fmla="*/ 9024778 w 11734800"/>
              <a:gd name="csY17" fmla="*/ 0 h 5818169"/>
              <a:gd name="csX18" fmla="*/ 9797086 w 11734800"/>
              <a:gd name="csY18" fmla="*/ 0 h 5818169"/>
              <a:gd name="csX19" fmla="*/ 10058308 w 11734800"/>
              <a:gd name="csY19" fmla="*/ 0 h 5818169"/>
              <a:gd name="csX20" fmla="*/ 10978263 w 11734800"/>
              <a:gd name="csY20" fmla="*/ 0 h 5818169"/>
              <a:gd name="csX21" fmla="*/ 11734800 w 11734800"/>
              <a:gd name="csY21" fmla="*/ 756537 h 5818169"/>
              <a:gd name="csX22" fmla="*/ 11734800 w 11734800"/>
              <a:gd name="csY22" fmla="*/ 1294674 h 5818169"/>
              <a:gd name="csX23" fmla="*/ 11734800 w 11734800"/>
              <a:gd name="csY23" fmla="*/ 1746709 h 5818169"/>
              <a:gd name="csX24" fmla="*/ 11734800 w 11734800"/>
              <a:gd name="csY24" fmla="*/ 2155693 h 5818169"/>
              <a:gd name="csX25" fmla="*/ 11734800 w 11734800"/>
              <a:gd name="csY25" fmla="*/ 2650779 h 5818169"/>
              <a:gd name="csX26" fmla="*/ 11734800 w 11734800"/>
              <a:gd name="csY26" fmla="*/ 3231967 h 5818169"/>
              <a:gd name="csX27" fmla="*/ 11734800 w 11734800"/>
              <a:gd name="csY27" fmla="*/ 3727053 h 5818169"/>
              <a:gd name="csX28" fmla="*/ 11734800 w 11734800"/>
              <a:gd name="csY28" fmla="*/ 4351291 h 5818169"/>
              <a:gd name="csX29" fmla="*/ 11734800 w 11734800"/>
              <a:gd name="csY29" fmla="*/ 5061632 h 5818169"/>
              <a:gd name="csX30" fmla="*/ 10978263 w 11734800"/>
              <a:gd name="csY30" fmla="*/ 5818169 h 5818169"/>
              <a:gd name="csX31" fmla="*/ 10614824 w 11734800"/>
              <a:gd name="csY31" fmla="*/ 5818169 h 5818169"/>
              <a:gd name="csX32" fmla="*/ 9944733 w 11734800"/>
              <a:gd name="csY32" fmla="*/ 5818169 h 5818169"/>
              <a:gd name="csX33" fmla="*/ 9479077 w 11734800"/>
              <a:gd name="csY33" fmla="*/ 5818169 h 5818169"/>
              <a:gd name="csX34" fmla="*/ 9013420 w 11734800"/>
              <a:gd name="csY34" fmla="*/ 5818169 h 5818169"/>
              <a:gd name="csX35" fmla="*/ 8343329 w 11734800"/>
              <a:gd name="csY35" fmla="*/ 5818169 h 5818169"/>
              <a:gd name="csX36" fmla="*/ 7571021 w 11734800"/>
              <a:gd name="csY36" fmla="*/ 5818169 h 5818169"/>
              <a:gd name="csX37" fmla="*/ 6798713 w 11734800"/>
              <a:gd name="csY37" fmla="*/ 5818169 h 5818169"/>
              <a:gd name="csX38" fmla="*/ 6026405 w 11734800"/>
              <a:gd name="csY38" fmla="*/ 5818169 h 5818169"/>
              <a:gd name="csX39" fmla="*/ 5662965 w 11734800"/>
              <a:gd name="csY39" fmla="*/ 5818169 h 5818169"/>
              <a:gd name="csX40" fmla="*/ 5095092 w 11734800"/>
              <a:gd name="csY40" fmla="*/ 5818169 h 5818169"/>
              <a:gd name="csX41" fmla="*/ 4527218 w 11734800"/>
              <a:gd name="csY41" fmla="*/ 5818169 h 5818169"/>
              <a:gd name="csX42" fmla="*/ 3754910 w 11734800"/>
              <a:gd name="csY42" fmla="*/ 5818169 h 5818169"/>
              <a:gd name="csX43" fmla="*/ 3187036 w 11734800"/>
              <a:gd name="csY43" fmla="*/ 5818169 h 5818169"/>
              <a:gd name="csX44" fmla="*/ 2925814 w 11734800"/>
              <a:gd name="csY44" fmla="*/ 5818169 h 5818169"/>
              <a:gd name="csX45" fmla="*/ 2153506 w 11734800"/>
              <a:gd name="csY45" fmla="*/ 5818169 h 5818169"/>
              <a:gd name="csX46" fmla="*/ 1892284 w 11734800"/>
              <a:gd name="csY46" fmla="*/ 5818169 h 5818169"/>
              <a:gd name="csX47" fmla="*/ 1631062 w 11734800"/>
              <a:gd name="csY47" fmla="*/ 5818169 h 5818169"/>
              <a:gd name="csX48" fmla="*/ 756537 w 11734800"/>
              <a:gd name="csY48" fmla="*/ 5818169 h 5818169"/>
              <a:gd name="csX49" fmla="*/ 0 w 11734800"/>
              <a:gd name="csY49" fmla="*/ 5061632 h 5818169"/>
              <a:gd name="csX50" fmla="*/ 0 w 11734800"/>
              <a:gd name="csY50" fmla="*/ 4480444 h 5818169"/>
              <a:gd name="csX51" fmla="*/ 0 w 11734800"/>
              <a:gd name="csY51" fmla="*/ 4028409 h 5818169"/>
              <a:gd name="csX52" fmla="*/ 0 w 11734800"/>
              <a:gd name="csY52" fmla="*/ 3576374 h 5818169"/>
              <a:gd name="csX53" fmla="*/ 0 w 11734800"/>
              <a:gd name="csY53" fmla="*/ 2995186 h 5818169"/>
              <a:gd name="csX54" fmla="*/ 0 w 11734800"/>
              <a:gd name="csY54" fmla="*/ 2543151 h 5818169"/>
              <a:gd name="csX55" fmla="*/ 0 w 11734800"/>
              <a:gd name="csY55" fmla="*/ 1961964 h 5818169"/>
              <a:gd name="csX56" fmla="*/ 0 w 11734800"/>
              <a:gd name="csY56" fmla="*/ 1509929 h 5818169"/>
              <a:gd name="csX57" fmla="*/ 0 w 11734800"/>
              <a:gd name="csY57" fmla="*/ 756537 h 58181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sX0" fmla="*/ 0 w 11380304"/>
              <a:gd name="csY0" fmla="*/ 142526 h 1096099"/>
              <a:gd name="csX1" fmla="*/ 142526 w 11380304"/>
              <a:gd name="csY1" fmla="*/ 0 h 1096099"/>
              <a:gd name="csX2" fmla="*/ 948392 w 11380304"/>
              <a:gd name="csY2" fmla="*/ 0 h 1096099"/>
              <a:gd name="csX3" fmla="*/ 1310447 w 11380304"/>
              <a:gd name="csY3" fmla="*/ 0 h 1096099"/>
              <a:gd name="csX4" fmla="*/ 1894408 w 11380304"/>
              <a:gd name="csY4" fmla="*/ 0 h 1096099"/>
              <a:gd name="csX5" fmla="*/ 2478369 w 11380304"/>
              <a:gd name="csY5" fmla="*/ 0 h 1096099"/>
              <a:gd name="csX6" fmla="*/ 2840424 w 11380304"/>
              <a:gd name="csY6" fmla="*/ 0 h 1096099"/>
              <a:gd name="csX7" fmla="*/ 3424385 w 11380304"/>
              <a:gd name="csY7" fmla="*/ 0 h 1096099"/>
              <a:gd name="csX8" fmla="*/ 4008345 w 11380304"/>
              <a:gd name="csY8" fmla="*/ 0 h 1096099"/>
              <a:gd name="csX9" fmla="*/ 4592306 w 11380304"/>
              <a:gd name="csY9" fmla="*/ 0 h 1096099"/>
              <a:gd name="csX10" fmla="*/ 4954362 w 11380304"/>
              <a:gd name="csY10" fmla="*/ 0 h 1096099"/>
              <a:gd name="csX11" fmla="*/ 5427370 w 11380304"/>
              <a:gd name="csY11" fmla="*/ 0 h 1096099"/>
              <a:gd name="csX12" fmla="*/ 5789425 w 11380304"/>
              <a:gd name="csY12" fmla="*/ 0 h 1096099"/>
              <a:gd name="csX13" fmla="*/ 6595291 w 11380304"/>
              <a:gd name="csY13" fmla="*/ 0 h 1096099"/>
              <a:gd name="csX14" fmla="*/ 6846394 w 11380304"/>
              <a:gd name="csY14" fmla="*/ 0 h 1096099"/>
              <a:gd name="csX15" fmla="*/ 7652260 w 11380304"/>
              <a:gd name="csY15" fmla="*/ 0 h 1096099"/>
              <a:gd name="csX16" fmla="*/ 8458125 w 11380304"/>
              <a:gd name="csY16" fmla="*/ 0 h 1096099"/>
              <a:gd name="csX17" fmla="*/ 8820181 w 11380304"/>
              <a:gd name="csY17" fmla="*/ 0 h 1096099"/>
              <a:gd name="csX18" fmla="*/ 9071284 w 11380304"/>
              <a:gd name="csY18" fmla="*/ 0 h 1096099"/>
              <a:gd name="csX19" fmla="*/ 9766197 w 11380304"/>
              <a:gd name="csY19" fmla="*/ 0 h 1096099"/>
              <a:gd name="csX20" fmla="*/ 10017300 w 11380304"/>
              <a:gd name="csY20" fmla="*/ 0 h 1096099"/>
              <a:gd name="csX21" fmla="*/ 10601261 w 11380304"/>
              <a:gd name="csY21" fmla="*/ 0 h 1096099"/>
              <a:gd name="csX22" fmla="*/ 11237778 w 11380304"/>
              <a:gd name="csY22" fmla="*/ 0 h 1096099"/>
              <a:gd name="csX23" fmla="*/ 11380304 w 11380304"/>
              <a:gd name="csY23" fmla="*/ 142526 h 1096099"/>
              <a:gd name="csX24" fmla="*/ 11380304 w 11380304"/>
              <a:gd name="csY24" fmla="*/ 564270 h 1096099"/>
              <a:gd name="csX25" fmla="*/ 11380304 w 11380304"/>
              <a:gd name="csY25" fmla="*/ 953573 h 1096099"/>
              <a:gd name="csX26" fmla="*/ 11237778 w 11380304"/>
              <a:gd name="csY26" fmla="*/ 1096099 h 1096099"/>
              <a:gd name="csX27" fmla="*/ 10653817 w 11380304"/>
              <a:gd name="csY27" fmla="*/ 1096099 h 1096099"/>
              <a:gd name="csX28" fmla="*/ 10291762 w 11380304"/>
              <a:gd name="csY28" fmla="*/ 1096099 h 1096099"/>
              <a:gd name="csX29" fmla="*/ 9596849 w 11380304"/>
              <a:gd name="csY29" fmla="*/ 1096099 h 1096099"/>
              <a:gd name="csX30" fmla="*/ 9234793 w 11380304"/>
              <a:gd name="csY30" fmla="*/ 1096099 h 1096099"/>
              <a:gd name="csX31" fmla="*/ 8983690 w 11380304"/>
              <a:gd name="csY31" fmla="*/ 1096099 h 1096099"/>
              <a:gd name="csX32" fmla="*/ 8510682 w 11380304"/>
              <a:gd name="csY32" fmla="*/ 1096099 h 1096099"/>
              <a:gd name="csX33" fmla="*/ 7815769 w 11380304"/>
              <a:gd name="csY33" fmla="*/ 1096099 h 1096099"/>
              <a:gd name="csX34" fmla="*/ 7342761 w 11380304"/>
              <a:gd name="csY34" fmla="*/ 1096099 h 1096099"/>
              <a:gd name="csX35" fmla="*/ 6536895 w 11380304"/>
              <a:gd name="csY35" fmla="*/ 1096099 h 1096099"/>
              <a:gd name="csX36" fmla="*/ 6285792 w 11380304"/>
              <a:gd name="csY36" fmla="*/ 1096099 h 1096099"/>
              <a:gd name="csX37" fmla="*/ 5812784 w 11380304"/>
              <a:gd name="csY37" fmla="*/ 1096099 h 1096099"/>
              <a:gd name="csX38" fmla="*/ 5228823 w 11380304"/>
              <a:gd name="csY38" fmla="*/ 1096099 h 1096099"/>
              <a:gd name="csX39" fmla="*/ 4755815 w 11380304"/>
              <a:gd name="csY39" fmla="*/ 1096099 h 1096099"/>
              <a:gd name="csX40" fmla="*/ 4060902 w 11380304"/>
              <a:gd name="csY40" fmla="*/ 1096099 h 1096099"/>
              <a:gd name="csX41" fmla="*/ 3587894 w 11380304"/>
              <a:gd name="csY41" fmla="*/ 1096099 h 1096099"/>
              <a:gd name="csX42" fmla="*/ 3114886 w 11380304"/>
              <a:gd name="csY42" fmla="*/ 1096099 h 1096099"/>
              <a:gd name="csX43" fmla="*/ 2419972 w 11380304"/>
              <a:gd name="csY43" fmla="*/ 1096099 h 1096099"/>
              <a:gd name="csX44" fmla="*/ 1614107 w 11380304"/>
              <a:gd name="csY44" fmla="*/ 1096099 h 1096099"/>
              <a:gd name="csX45" fmla="*/ 808241 w 11380304"/>
              <a:gd name="csY45" fmla="*/ 1096099 h 1096099"/>
              <a:gd name="csX46" fmla="*/ 142526 w 11380304"/>
              <a:gd name="csY46" fmla="*/ 1096099 h 1096099"/>
              <a:gd name="csX47" fmla="*/ 0 w 11380304"/>
              <a:gd name="csY47" fmla="*/ 953573 h 1096099"/>
              <a:gd name="csX48" fmla="*/ 0 w 11380304"/>
              <a:gd name="csY48" fmla="*/ 548050 h 1096099"/>
              <a:gd name="csX49" fmla="*/ 0 w 11380304"/>
              <a:gd name="csY49" fmla="*/ 142526 h 10960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sX0" fmla="*/ 0 w 11734800"/>
              <a:gd name="csY0" fmla="*/ 1246236 h 6450497"/>
              <a:gd name="csX1" fmla="*/ 1246236 w 11734800"/>
              <a:gd name="csY1" fmla="*/ 0 h 6450497"/>
              <a:gd name="csX2" fmla="*/ 1546612 w 11734800"/>
              <a:gd name="csY2" fmla="*/ 0 h 6450497"/>
              <a:gd name="csX3" fmla="*/ 1939411 w 11734800"/>
              <a:gd name="csY3" fmla="*/ 0 h 6450497"/>
              <a:gd name="csX4" fmla="*/ 2517056 w 11734800"/>
              <a:gd name="csY4" fmla="*/ 0 h 6450497"/>
              <a:gd name="csX5" fmla="*/ 3094702 w 11734800"/>
              <a:gd name="csY5" fmla="*/ 0 h 6450497"/>
              <a:gd name="csX6" fmla="*/ 3672347 w 11734800"/>
              <a:gd name="csY6" fmla="*/ 0 h 6450497"/>
              <a:gd name="csX7" fmla="*/ 4065146 w 11734800"/>
              <a:gd name="csY7" fmla="*/ 0 h 6450497"/>
              <a:gd name="csX8" fmla="*/ 4550368 w 11734800"/>
              <a:gd name="csY8" fmla="*/ 0 h 6450497"/>
              <a:gd name="csX9" fmla="*/ 4943167 w 11734800"/>
              <a:gd name="csY9" fmla="*/ 0 h 6450497"/>
              <a:gd name="csX10" fmla="*/ 5705659 w 11734800"/>
              <a:gd name="csY10" fmla="*/ 0 h 6450497"/>
              <a:gd name="csX11" fmla="*/ 6006035 w 11734800"/>
              <a:gd name="csY11" fmla="*/ 0 h 6450497"/>
              <a:gd name="csX12" fmla="*/ 6768527 w 11734800"/>
              <a:gd name="csY12" fmla="*/ 0 h 6450497"/>
              <a:gd name="csX13" fmla="*/ 7531019 w 11734800"/>
              <a:gd name="csY13" fmla="*/ 0 h 6450497"/>
              <a:gd name="csX14" fmla="*/ 7923818 w 11734800"/>
              <a:gd name="csY14" fmla="*/ 0 h 6450497"/>
              <a:gd name="csX15" fmla="*/ 8224194 w 11734800"/>
              <a:gd name="csY15" fmla="*/ 0 h 6450497"/>
              <a:gd name="csX16" fmla="*/ 8894262 w 11734800"/>
              <a:gd name="csY16" fmla="*/ 0 h 6450497"/>
              <a:gd name="csX17" fmla="*/ 9194638 w 11734800"/>
              <a:gd name="csY17" fmla="*/ 0 h 6450497"/>
              <a:gd name="csX18" fmla="*/ 9772284 w 11734800"/>
              <a:gd name="csY18" fmla="*/ 0 h 6450497"/>
              <a:gd name="csX19" fmla="*/ 10488564 w 11734800"/>
              <a:gd name="csY19" fmla="*/ 0 h 6450497"/>
              <a:gd name="csX20" fmla="*/ 11734800 w 11734800"/>
              <a:gd name="csY20" fmla="*/ 1246236 h 6450497"/>
              <a:gd name="csX21" fmla="*/ 11734800 w 11734800"/>
              <a:gd name="csY21" fmla="*/ 1890829 h 6450497"/>
              <a:gd name="csX22" fmla="*/ 11734800 w 11734800"/>
              <a:gd name="csY22" fmla="*/ 2535421 h 6450497"/>
              <a:gd name="csX23" fmla="*/ 11734800 w 11734800"/>
              <a:gd name="csY23" fmla="*/ 2982113 h 6450497"/>
              <a:gd name="csX24" fmla="*/ 11734800 w 11734800"/>
              <a:gd name="csY24" fmla="*/ 3587125 h 6450497"/>
              <a:gd name="csX25" fmla="*/ 11734800 w 11734800"/>
              <a:gd name="csY25" fmla="*/ 4192137 h 6450497"/>
              <a:gd name="csX26" fmla="*/ 11734800 w 11734800"/>
              <a:gd name="csY26" fmla="*/ 4678409 h 6450497"/>
              <a:gd name="csX27" fmla="*/ 11734800 w 11734800"/>
              <a:gd name="csY27" fmla="*/ 5204261 h 6450497"/>
              <a:gd name="csX28" fmla="*/ 10488564 w 11734800"/>
              <a:gd name="csY28" fmla="*/ 6450497 h 6450497"/>
              <a:gd name="csX29" fmla="*/ 10095765 w 11734800"/>
              <a:gd name="csY29" fmla="*/ 6450497 h 6450497"/>
              <a:gd name="csX30" fmla="*/ 9425696 w 11734800"/>
              <a:gd name="csY30" fmla="*/ 6450497 h 6450497"/>
              <a:gd name="csX31" fmla="*/ 8940474 w 11734800"/>
              <a:gd name="csY31" fmla="*/ 6450497 h 6450497"/>
              <a:gd name="csX32" fmla="*/ 8177982 w 11734800"/>
              <a:gd name="csY32" fmla="*/ 6450497 h 6450497"/>
              <a:gd name="csX33" fmla="*/ 7877606 w 11734800"/>
              <a:gd name="csY33" fmla="*/ 6450497 h 6450497"/>
              <a:gd name="csX34" fmla="*/ 7392384 w 11734800"/>
              <a:gd name="csY34" fmla="*/ 6450497 h 6450497"/>
              <a:gd name="csX35" fmla="*/ 6814739 w 11734800"/>
              <a:gd name="csY35" fmla="*/ 6450497 h 6450497"/>
              <a:gd name="csX36" fmla="*/ 6329516 w 11734800"/>
              <a:gd name="csY36" fmla="*/ 6450497 h 6450497"/>
              <a:gd name="csX37" fmla="*/ 5659448 w 11734800"/>
              <a:gd name="csY37" fmla="*/ 6450497 h 6450497"/>
              <a:gd name="csX38" fmla="*/ 5174225 w 11734800"/>
              <a:gd name="csY38" fmla="*/ 6450497 h 6450497"/>
              <a:gd name="csX39" fmla="*/ 4689003 w 11734800"/>
              <a:gd name="csY39" fmla="*/ 6450497 h 6450497"/>
              <a:gd name="csX40" fmla="*/ 4018934 w 11734800"/>
              <a:gd name="csY40" fmla="*/ 6450497 h 6450497"/>
              <a:gd name="csX41" fmla="*/ 3256442 w 11734800"/>
              <a:gd name="csY41" fmla="*/ 6450497 h 6450497"/>
              <a:gd name="csX42" fmla="*/ 2493950 w 11734800"/>
              <a:gd name="csY42" fmla="*/ 6450497 h 6450497"/>
              <a:gd name="csX43" fmla="*/ 1246236 w 11734800"/>
              <a:gd name="csY43" fmla="*/ 6450497 h 6450497"/>
              <a:gd name="csX44" fmla="*/ 0 w 11734800"/>
              <a:gd name="csY44" fmla="*/ 5204261 h 6450497"/>
              <a:gd name="csX45" fmla="*/ 0 w 11734800"/>
              <a:gd name="csY45" fmla="*/ 4638829 h 6450497"/>
              <a:gd name="csX46" fmla="*/ 0 w 11734800"/>
              <a:gd name="csY46" fmla="*/ 3994236 h 6450497"/>
              <a:gd name="csX47" fmla="*/ 0 w 11734800"/>
              <a:gd name="csY47" fmla="*/ 3428804 h 6450497"/>
              <a:gd name="csX48" fmla="*/ 0 w 11734800"/>
              <a:gd name="csY48" fmla="*/ 2982113 h 6450497"/>
              <a:gd name="csX49" fmla="*/ 0 w 11734800"/>
              <a:gd name="csY49" fmla="*/ 2337520 h 6450497"/>
              <a:gd name="csX50" fmla="*/ 0 w 11734800"/>
              <a:gd name="csY50" fmla="*/ 1890829 h 6450497"/>
              <a:gd name="csX51" fmla="*/ 0 w 11734800"/>
              <a:gd name="csY51" fmla="*/ 1246236 h 64504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sX0" fmla="*/ 0 w 11734800"/>
              <a:gd name="csY0" fmla="*/ 756537 h 5818169"/>
              <a:gd name="csX1" fmla="*/ 756537 w 11734800"/>
              <a:gd name="csY1" fmla="*/ 0 h 5818169"/>
              <a:gd name="csX2" fmla="*/ 1528845 w 11734800"/>
              <a:gd name="csY2" fmla="*/ 0 h 5818169"/>
              <a:gd name="csX3" fmla="*/ 1994502 w 11734800"/>
              <a:gd name="csY3" fmla="*/ 0 h 5818169"/>
              <a:gd name="csX4" fmla="*/ 2357941 w 11734800"/>
              <a:gd name="csY4" fmla="*/ 0 h 5818169"/>
              <a:gd name="csX5" fmla="*/ 3130249 w 11734800"/>
              <a:gd name="csY5" fmla="*/ 0 h 5818169"/>
              <a:gd name="csX6" fmla="*/ 3391471 w 11734800"/>
              <a:gd name="csY6" fmla="*/ 0 h 5818169"/>
              <a:gd name="csX7" fmla="*/ 4163779 w 11734800"/>
              <a:gd name="csY7" fmla="*/ 0 h 5818169"/>
              <a:gd name="csX8" fmla="*/ 4936087 w 11734800"/>
              <a:gd name="csY8" fmla="*/ 0 h 5818169"/>
              <a:gd name="csX9" fmla="*/ 5299526 w 11734800"/>
              <a:gd name="csY9" fmla="*/ 0 h 5818169"/>
              <a:gd name="csX10" fmla="*/ 5560748 w 11734800"/>
              <a:gd name="csY10" fmla="*/ 0 h 5818169"/>
              <a:gd name="csX11" fmla="*/ 6230839 w 11734800"/>
              <a:gd name="csY11" fmla="*/ 0 h 5818169"/>
              <a:gd name="csX12" fmla="*/ 6492061 w 11734800"/>
              <a:gd name="csY12" fmla="*/ 0 h 5818169"/>
              <a:gd name="csX13" fmla="*/ 7059935 w 11734800"/>
              <a:gd name="csY13" fmla="*/ 0 h 5818169"/>
              <a:gd name="csX14" fmla="*/ 7321157 w 11734800"/>
              <a:gd name="csY14" fmla="*/ 0 h 5818169"/>
              <a:gd name="csX15" fmla="*/ 7889030 w 11734800"/>
              <a:gd name="csY15" fmla="*/ 0 h 5818169"/>
              <a:gd name="csX16" fmla="*/ 8354687 w 11734800"/>
              <a:gd name="csY16" fmla="*/ 0 h 5818169"/>
              <a:gd name="csX17" fmla="*/ 9024778 w 11734800"/>
              <a:gd name="csY17" fmla="*/ 0 h 5818169"/>
              <a:gd name="csX18" fmla="*/ 9797086 w 11734800"/>
              <a:gd name="csY18" fmla="*/ 0 h 5818169"/>
              <a:gd name="csX19" fmla="*/ 10058308 w 11734800"/>
              <a:gd name="csY19" fmla="*/ 0 h 5818169"/>
              <a:gd name="csX20" fmla="*/ 10978263 w 11734800"/>
              <a:gd name="csY20" fmla="*/ 0 h 5818169"/>
              <a:gd name="csX21" fmla="*/ 11734800 w 11734800"/>
              <a:gd name="csY21" fmla="*/ 756537 h 5818169"/>
              <a:gd name="csX22" fmla="*/ 11734800 w 11734800"/>
              <a:gd name="csY22" fmla="*/ 1294674 h 5818169"/>
              <a:gd name="csX23" fmla="*/ 11734800 w 11734800"/>
              <a:gd name="csY23" fmla="*/ 1746709 h 5818169"/>
              <a:gd name="csX24" fmla="*/ 11734800 w 11734800"/>
              <a:gd name="csY24" fmla="*/ 2155693 h 5818169"/>
              <a:gd name="csX25" fmla="*/ 11734800 w 11734800"/>
              <a:gd name="csY25" fmla="*/ 2650779 h 5818169"/>
              <a:gd name="csX26" fmla="*/ 11734800 w 11734800"/>
              <a:gd name="csY26" fmla="*/ 3231967 h 5818169"/>
              <a:gd name="csX27" fmla="*/ 11734800 w 11734800"/>
              <a:gd name="csY27" fmla="*/ 3727053 h 5818169"/>
              <a:gd name="csX28" fmla="*/ 11734800 w 11734800"/>
              <a:gd name="csY28" fmla="*/ 4351291 h 5818169"/>
              <a:gd name="csX29" fmla="*/ 11734800 w 11734800"/>
              <a:gd name="csY29" fmla="*/ 5061632 h 5818169"/>
              <a:gd name="csX30" fmla="*/ 10978263 w 11734800"/>
              <a:gd name="csY30" fmla="*/ 5818169 h 5818169"/>
              <a:gd name="csX31" fmla="*/ 10614824 w 11734800"/>
              <a:gd name="csY31" fmla="*/ 5818169 h 5818169"/>
              <a:gd name="csX32" fmla="*/ 9944733 w 11734800"/>
              <a:gd name="csY32" fmla="*/ 5818169 h 5818169"/>
              <a:gd name="csX33" fmla="*/ 9479077 w 11734800"/>
              <a:gd name="csY33" fmla="*/ 5818169 h 5818169"/>
              <a:gd name="csX34" fmla="*/ 9013420 w 11734800"/>
              <a:gd name="csY34" fmla="*/ 5818169 h 5818169"/>
              <a:gd name="csX35" fmla="*/ 8343329 w 11734800"/>
              <a:gd name="csY35" fmla="*/ 5818169 h 5818169"/>
              <a:gd name="csX36" fmla="*/ 7571021 w 11734800"/>
              <a:gd name="csY36" fmla="*/ 5818169 h 5818169"/>
              <a:gd name="csX37" fmla="*/ 6798713 w 11734800"/>
              <a:gd name="csY37" fmla="*/ 5818169 h 5818169"/>
              <a:gd name="csX38" fmla="*/ 6026405 w 11734800"/>
              <a:gd name="csY38" fmla="*/ 5818169 h 5818169"/>
              <a:gd name="csX39" fmla="*/ 5662965 w 11734800"/>
              <a:gd name="csY39" fmla="*/ 5818169 h 5818169"/>
              <a:gd name="csX40" fmla="*/ 5095092 w 11734800"/>
              <a:gd name="csY40" fmla="*/ 5818169 h 5818169"/>
              <a:gd name="csX41" fmla="*/ 4527218 w 11734800"/>
              <a:gd name="csY41" fmla="*/ 5818169 h 5818169"/>
              <a:gd name="csX42" fmla="*/ 3754910 w 11734800"/>
              <a:gd name="csY42" fmla="*/ 5818169 h 5818169"/>
              <a:gd name="csX43" fmla="*/ 3187036 w 11734800"/>
              <a:gd name="csY43" fmla="*/ 5818169 h 5818169"/>
              <a:gd name="csX44" fmla="*/ 2925814 w 11734800"/>
              <a:gd name="csY44" fmla="*/ 5818169 h 5818169"/>
              <a:gd name="csX45" fmla="*/ 2153506 w 11734800"/>
              <a:gd name="csY45" fmla="*/ 5818169 h 5818169"/>
              <a:gd name="csX46" fmla="*/ 1892284 w 11734800"/>
              <a:gd name="csY46" fmla="*/ 5818169 h 5818169"/>
              <a:gd name="csX47" fmla="*/ 1631062 w 11734800"/>
              <a:gd name="csY47" fmla="*/ 5818169 h 5818169"/>
              <a:gd name="csX48" fmla="*/ 756537 w 11734800"/>
              <a:gd name="csY48" fmla="*/ 5818169 h 5818169"/>
              <a:gd name="csX49" fmla="*/ 0 w 11734800"/>
              <a:gd name="csY49" fmla="*/ 5061632 h 5818169"/>
              <a:gd name="csX50" fmla="*/ 0 w 11734800"/>
              <a:gd name="csY50" fmla="*/ 4480444 h 5818169"/>
              <a:gd name="csX51" fmla="*/ 0 w 11734800"/>
              <a:gd name="csY51" fmla="*/ 4028409 h 5818169"/>
              <a:gd name="csX52" fmla="*/ 0 w 11734800"/>
              <a:gd name="csY52" fmla="*/ 3576374 h 5818169"/>
              <a:gd name="csX53" fmla="*/ 0 w 11734800"/>
              <a:gd name="csY53" fmla="*/ 2995186 h 5818169"/>
              <a:gd name="csX54" fmla="*/ 0 w 11734800"/>
              <a:gd name="csY54" fmla="*/ 2543151 h 5818169"/>
              <a:gd name="csX55" fmla="*/ 0 w 11734800"/>
              <a:gd name="csY55" fmla="*/ 1961964 h 5818169"/>
              <a:gd name="csX56" fmla="*/ 0 w 11734800"/>
              <a:gd name="csY56" fmla="*/ 1509929 h 5818169"/>
              <a:gd name="csX57" fmla="*/ 0 w 11734800"/>
              <a:gd name="csY57" fmla="*/ 756537 h 58181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sX0" fmla="*/ 0 w 10713646"/>
              <a:gd name="csY0" fmla="*/ 139122 h 1069920"/>
              <a:gd name="csX1" fmla="*/ 139122 w 10713646"/>
              <a:gd name="csY1" fmla="*/ 0 h 1069920"/>
              <a:gd name="csX2" fmla="*/ 718867 w 10713646"/>
              <a:gd name="csY2" fmla="*/ 0 h 1069920"/>
              <a:gd name="csX3" fmla="*/ 1194257 w 10713646"/>
              <a:gd name="csY3" fmla="*/ 0 h 1069920"/>
              <a:gd name="csX4" fmla="*/ 1878356 w 10713646"/>
              <a:gd name="csY4" fmla="*/ 0 h 1069920"/>
              <a:gd name="csX5" fmla="*/ 2249392 w 10713646"/>
              <a:gd name="csY5" fmla="*/ 0 h 1069920"/>
              <a:gd name="csX6" fmla="*/ 2829137 w 10713646"/>
              <a:gd name="csY6" fmla="*/ 0 h 1069920"/>
              <a:gd name="csX7" fmla="*/ 3408881 w 10713646"/>
              <a:gd name="csY7" fmla="*/ 0 h 1069920"/>
              <a:gd name="csX8" fmla="*/ 3779918 w 10713646"/>
              <a:gd name="csY8" fmla="*/ 0 h 1069920"/>
              <a:gd name="csX9" fmla="*/ 4359662 w 10713646"/>
              <a:gd name="csY9" fmla="*/ 0 h 1069920"/>
              <a:gd name="csX10" fmla="*/ 4939407 w 10713646"/>
              <a:gd name="csY10" fmla="*/ 0 h 1069920"/>
              <a:gd name="csX11" fmla="*/ 5519151 w 10713646"/>
              <a:gd name="csY11" fmla="*/ 0 h 1069920"/>
              <a:gd name="csX12" fmla="*/ 5890188 w 10713646"/>
              <a:gd name="csY12" fmla="*/ 0 h 1069920"/>
              <a:gd name="csX13" fmla="*/ 6365579 w 10713646"/>
              <a:gd name="csY13" fmla="*/ 0 h 1069920"/>
              <a:gd name="csX14" fmla="*/ 6736615 w 10713646"/>
              <a:gd name="csY14" fmla="*/ 0 h 1069920"/>
              <a:gd name="csX15" fmla="*/ 7525068 w 10713646"/>
              <a:gd name="csY15" fmla="*/ 0 h 1069920"/>
              <a:gd name="csX16" fmla="*/ 7791750 w 10713646"/>
              <a:gd name="csY16" fmla="*/ 0 h 1069920"/>
              <a:gd name="csX17" fmla="*/ 8580203 w 10713646"/>
              <a:gd name="csY17" fmla="*/ 0 h 1069920"/>
              <a:gd name="csX18" fmla="*/ 9368655 w 10713646"/>
              <a:gd name="csY18" fmla="*/ 0 h 1069920"/>
              <a:gd name="csX19" fmla="*/ 9739692 w 10713646"/>
              <a:gd name="csY19" fmla="*/ 0 h 1069920"/>
              <a:gd name="csX20" fmla="*/ 10006374 w 10713646"/>
              <a:gd name="csY20" fmla="*/ 0 h 1069920"/>
              <a:gd name="csX21" fmla="*/ 10574524 w 10713646"/>
              <a:gd name="csY21" fmla="*/ 0 h 1069920"/>
              <a:gd name="csX22" fmla="*/ 10713646 w 10713646"/>
              <a:gd name="csY22" fmla="*/ 139122 h 1069920"/>
              <a:gd name="csX23" fmla="*/ 10713646 w 10713646"/>
              <a:gd name="csY23" fmla="*/ 542877 h 1069920"/>
              <a:gd name="csX24" fmla="*/ 10713646 w 10713646"/>
              <a:gd name="csY24" fmla="*/ 930798 h 1069920"/>
              <a:gd name="csX25" fmla="*/ 10574524 w 10713646"/>
              <a:gd name="csY25" fmla="*/ 1069920 h 1069920"/>
              <a:gd name="csX26" fmla="*/ 9994779 w 10713646"/>
              <a:gd name="csY26" fmla="*/ 1069920 h 1069920"/>
              <a:gd name="csX27" fmla="*/ 9728097 w 10713646"/>
              <a:gd name="csY27" fmla="*/ 1069920 h 1069920"/>
              <a:gd name="csX28" fmla="*/ 9043998 w 10713646"/>
              <a:gd name="csY28" fmla="*/ 1069920 h 1069920"/>
              <a:gd name="csX29" fmla="*/ 8359900 w 10713646"/>
              <a:gd name="csY29" fmla="*/ 1069920 h 1069920"/>
              <a:gd name="csX30" fmla="*/ 7988863 w 10713646"/>
              <a:gd name="csY30" fmla="*/ 1069920 h 1069920"/>
              <a:gd name="csX31" fmla="*/ 7304765 w 10713646"/>
              <a:gd name="csY31" fmla="*/ 1069920 h 1069920"/>
              <a:gd name="csX32" fmla="*/ 6933728 w 10713646"/>
              <a:gd name="csY32" fmla="*/ 1069920 h 1069920"/>
              <a:gd name="csX33" fmla="*/ 6667046 w 10713646"/>
              <a:gd name="csY33" fmla="*/ 1069920 h 1069920"/>
              <a:gd name="csX34" fmla="*/ 6191655 w 10713646"/>
              <a:gd name="csY34" fmla="*/ 1069920 h 1069920"/>
              <a:gd name="csX35" fmla="*/ 5507557 w 10713646"/>
              <a:gd name="csY35" fmla="*/ 1069920 h 1069920"/>
              <a:gd name="csX36" fmla="*/ 5032166 w 10713646"/>
              <a:gd name="csY36" fmla="*/ 1069920 h 1069920"/>
              <a:gd name="csX37" fmla="*/ 4243713 w 10713646"/>
              <a:gd name="csY37" fmla="*/ 1069920 h 1069920"/>
              <a:gd name="csX38" fmla="*/ 3977031 w 10713646"/>
              <a:gd name="csY38" fmla="*/ 1069920 h 1069920"/>
              <a:gd name="csX39" fmla="*/ 3501640 w 10713646"/>
              <a:gd name="csY39" fmla="*/ 1069920 h 1069920"/>
              <a:gd name="csX40" fmla="*/ 2921896 w 10713646"/>
              <a:gd name="csY40" fmla="*/ 1069920 h 1069920"/>
              <a:gd name="csX41" fmla="*/ 2446505 w 10713646"/>
              <a:gd name="csY41" fmla="*/ 1069920 h 1069920"/>
              <a:gd name="csX42" fmla="*/ 1762407 w 10713646"/>
              <a:gd name="csY42" fmla="*/ 1069920 h 1069920"/>
              <a:gd name="csX43" fmla="*/ 1287016 w 10713646"/>
              <a:gd name="csY43" fmla="*/ 1069920 h 1069920"/>
              <a:gd name="csX44" fmla="*/ 811626 w 10713646"/>
              <a:gd name="csY44" fmla="*/ 1069920 h 1069920"/>
              <a:gd name="csX45" fmla="*/ 139122 w 10713646"/>
              <a:gd name="csY45" fmla="*/ 1069920 h 1069920"/>
              <a:gd name="csX46" fmla="*/ 0 w 10713646"/>
              <a:gd name="csY46" fmla="*/ 930798 h 1069920"/>
              <a:gd name="csX47" fmla="*/ 0 w 10713646"/>
              <a:gd name="csY47" fmla="*/ 519126 h 1069920"/>
              <a:gd name="csX48" fmla="*/ 0 w 10713646"/>
              <a:gd name="csY48" fmla="*/ 139122 h 10699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sX0" fmla="*/ 0 w 11734800"/>
              <a:gd name="csY0" fmla="*/ 756537 h 5818169"/>
              <a:gd name="csX1" fmla="*/ 756537 w 11734800"/>
              <a:gd name="csY1" fmla="*/ 0 h 5818169"/>
              <a:gd name="csX2" fmla="*/ 1528845 w 11734800"/>
              <a:gd name="csY2" fmla="*/ 0 h 5818169"/>
              <a:gd name="csX3" fmla="*/ 1994502 w 11734800"/>
              <a:gd name="csY3" fmla="*/ 0 h 5818169"/>
              <a:gd name="csX4" fmla="*/ 2357941 w 11734800"/>
              <a:gd name="csY4" fmla="*/ 0 h 5818169"/>
              <a:gd name="csX5" fmla="*/ 3130249 w 11734800"/>
              <a:gd name="csY5" fmla="*/ 0 h 5818169"/>
              <a:gd name="csX6" fmla="*/ 3391471 w 11734800"/>
              <a:gd name="csY6" fmla="*/ 0 h 5818169"/>
              <a:gd name="csX7" fmla="*/ 4163779 w 11734800"/>
              <a:gd name="csY7" fmla="*/ 0 h 5818169"/>
              <a:gd name="csX8" fmla="*/ 4936087 w 11734800"/>
              <a:gd name="csY8" fmla="*/ 0 h 5818169"/>
              <a:gd name="csX9" fmla="*/ 5299526 w 11734800"/>
              <a:gd name="csY9" fmla="*/ 0 h 5818169"/>
              <a:gd name="csX10" fmla="*/ 5560748 w 11734800"/>
              <a:gd name="csY10" fmla="*/ 0 h 5818169"/>
              <a:gd name="csX11" fmla="*/ 6230839 w 11734800"/>
              <a:gd name="csY11" fmla="*/ 0 h 5818169"/>
              <a:gd name="csX12" fmla="*/ 6492061 w 11734800"/>
              <a:gd name="csY12" fmla="*/ 0 h 5818169"/>
              <a:gd name="csX13" fmla="*/ 7059935 w 11734800"/>
              <a:gd name="csY13" fmla="*/ 0 h 5818169"/>
              <a:gd name="csX14" fmla="*/ 7321157 w 11734800"/>
              <a:gd name="csY14" fmla="*/ 0 h 5818169"/>
              <a:gd name="csX15" fmla="*/ 7889030 w 11734800"/>
              <a:gd name="csY15" fmla="*/ 0 h 5818169"/>
              <a:gd name="csX16" fmla="*/ 8354687 w 11734800"/>
              <a:gd name="csY16" fmla="*/ 0 h 5818169"/>
              <a:gd name="csX17" fmla="*/ 9024778 w 11734800"/>
              <a:gd name="csY17" fmla="*/ 0 h 5818169"/>
              <a:gd name="csX18" fmla="*/ 9797086 w 11734800"/>
              <a:gd name="csY18" fmla="*/ 0 h 5818169"/>
              <a:gd name="csX19" fmla="*/ 10058308 w 11734800"/>
              <a:gd name="csY19" fmla="*/ 0 h 5818169"/>
              <a:gd name="csX20" fmla="*/ 10978263 w 11734800"/>
              <a:gd name="csY20" fmla="*/ 0 h 5818169"/>
              <a:gd name="csX21" fmla="*/ 11734800 w 11734800"/>
              <a:gd name="csY21" fmla="*/ 756537 h 5818169"/>
              <a:gd name="csX22" fmla="*/ 11734800 w 11734800"/>
              <a:gd name="csY22" fmla="*/ 1294674 h 5818169"/>
              <a:gd name="csX23" fmla="*/ 11734800 w 11734800"/>
              <a:gd name="csY23" fmla="*/ 1746709 h 5818169"/>
              <a:gd name="csX24" fmla="*/ 11734800 w 11734800"/>
              <a:gd name="csY24" fmla="*/ 2155693 h 5818169"/>
              <a:gd name="csX25" fmla="*/ 11734800 w 11734800"/>
              <a:gd name="csY25" fmla="*/ 2650779 h 5818169"/>
              <a:gd name="csX26" fmla="*/ 11734800 w 11734800"/>
              <a:gd name="csY26" fmla="*/ 3231967 h 5818169"/>
              <a:gd name="csX27" fmla="*/ 11734800 w 11734800"/>
              <a:gd name="csY27" fmla="*/ 3727053 h 5818169"/>
              <a:gd name="csX28" fmla="*/ 11734800 w 11734800"/>
              <a:gd name="csY28" fmla="*/ 4351291 h 5818169"/>
              <a:gd name="csX29" fmla="*/ 11734800 w 11734800"/>
              <a:gd name="csY29" fmla="*/ 5061632 h 5818169"/>
              <a:gd name="csX30" fmla="*/ 10978263 w 11734800"/>
              <a:gd name="csY30" fmla="*/ 5818169 h 5818169"/>
              <a:gd name="csX31" fmla="*/ 10614824 w 11734800"/>
              <a:gd name="csY31" fmla="*/ 5818169 h 5818169"/>
              <a:gd name="csX32" fmla="*/ 9944733 w 11734800"/>
              <a:gd name="csY32" fmla="*/ 5818169 h 5818169"/>
              <a:gd name="csX33" fmla="*/ 9479077 w 11734800"/>
              <a:gd name="csY33" fmla="*/ 5818169 h 5818169"/>
              <a:gd name="csX34" fmla="*/ 9013420 w 11734800"/>
              <a:gd name="csY34" fmla="*/ 5818169 h 5818169"/>
              <a:gd name="csX35" fmla="*/ 8343329 w 11734800"/>
              <a:gd name="csY35" fmla="*/ 5818169 h 5818169"/>
              <a:gd name="csX36" fmla="*/ 7571021 w 11734800"/>
              <a:gd name="csY36" fmla="*/ 5818169 h 5818169"/>
              <a:gd name="csX37" fmla="*/ 6798713 w 11734800"/>
              <a:gd name="csY37" fmla="*/ 5818169 h 5818169"/>
              <a:gd name="csX38" fmla="*/ 6026405 w 11734800"/>
              <a:gd name="csY38" fmla="*/ 5818169 h 5818169"/>
              <a:gd name="csX39" fmla="*/ 5662965 w 11734800"/>
              <a:gd name="csY39" fmla="*/ 5818169 h 5818169"/>
              <a:gd name="csX40" fmla="*/ 5095092 w 11734800"/>
              <a:gd name="csY40" fmla="*/ 5818169 h 5818169"/>
              <a:gd name="csX41" fmla="*/ 4527218 w 11734800"/>
              <a:gd name="csY41" fmla="*/ 5818169 h 5818169"/>
              <a:gd name="csX42" fmla="*/ 3754910 w 11734800"/>
              <a:gd name="csY42" fmla="*/ 5818169 h 5818169"/>
              <a:gd name="csX43" fmla="*/ 3187036 w 11734800"/>
              <a:gd name="csY43" fmla="*/ 5818169 h 5818169"/>
              <a:gd name="csX44" fmla="*/ 2925814 w 11734800"/>
              <a:gd name="csY44" fmla="*/ 5818169 h 5818169"/>
              <a:gd name="csX45" fmla="*/ 2153506 w 11734800"/>
              <a:gd name="csY45" fmla="*/ 5818169 h 5818169"/>
              <a:gd name="csX46" fmla="*/ 1892284 w 11734800"/>
              <a:gd name="csY46" fmla="*/ 5818169 h 5818169"/>
              <a:gd name="csX47" fmla="*/ 1631062 w 11734800"/>
              <a:gd name="csY47" fmla="*/ 5818169 h 5818169"/>
              <a:gd name="csX48" fmla="*/ 756537 w 11734800"/>
              <a:gd name="csY48" fmla="*/ 5818169 h 5818169"/>
              <a:gd name="csX49" fmla="*/ 0 w 11734800"/>
              <a:gd name="csY49" fmla="*/ 5061632 h 5818169"/>
              <a:gd name="csX50" fmla="*/ 0 w 11734800"/>
              <a:gd name="csY50" fmla="*/ 4480444 h 5818169"/>
              <a:gd name="csX51" fmla="*/ 0 w 11734800"/>
              <a:gd name="csY51" fmla="*/ 4028409 h 5818169"/>
              <a:gd name="csX52" fmla="*/ 0 w 11734800"/>
              <a:gd name="csY52" fmla="*/ 3576374 h 5818169"/>
              <a:gd name="csX53" fmla="*/ 0 w 11734800"/>
              <a:gd name="csY53" fmla="*/ 2995186 h 5818169"/>
              <a:gd name="csX54" fmla="*/ 0 w 11734800"/>
              <a:gd name="csY54" fmla="*/ 2543151 h 5818169"/>
              <a:gd name="csX55" fmla="*/ 0 w 11734800"/>
              <a:gd name="csY55" fmla="*/ 1961964 h 5818169"/>
              <a:gd name="csX56" fmla="*/ 0 w 11734800"/>
              <a:gd name="csY56" fmla="*/ 1509929 h 5818169"/>
              <a:gd name="csX57" fmla="*/ 0 w 11734800"/>
              <a:gd name="csY57" fmla="*/ 756537 h 58181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sX0" fmla="*/ 0 w 10548374"/>
              <a:gd name="csY0" fmla="*/ 148279 h 1140344"/>
              <a:gd name="csX1" fmla="*/ 148279 w 10548374"/>
              <a:gd name="csY1" fmla="*/ 0 h 1140344"/>
              <a:gd name="csX2" fmla="*/ 717824 w 10548374"/>
              <a:gd name="csY2" fmla="*/ 0 h 1140344"/>
              <a:gd name="csX3" fmla="*/ 1184852 w 10548374"/>
              <a:gd name="csY3" fmla="*/ 0 h 1140344"/>
              <a:gd name="csX4" fmla="*/ 1856915 w 10548374"/>
              <a:gd name="csY4" fmla="*/ 0 h 1140344"/>
              <a:gd name="csX5" fmla="*/ 2221424 w 10548374"/>
              <a:gd name="csY5" fmla="*/ 0 h 1140344"/>
              <a:gd name="csX6" fmla="*/ 2790969 w 10548374"/>
              <a:gd name="csY6" fmla="*/ 0 h 1140344"/>
              <a:gd name="csX7" fmla="*/ 3360515 w 10548374"/>
              <a:gd name="csY7" fmla="*/ 0 h 1140344"/>
              <a:gd name="csX8" fmla="*/ 3725024 w 10548374"/>
              <a:gd name="csY8" fmla="*/ 0 h 1140344"/>
              <a:gd name="csX9" fmla="*/ 4294569 w 10548374"/>
              <a:gd name="csY9" fmla="*/ 0 h 1140344"/>
              <a:gd name="csX10" fmla="*/ 4864114 w 10548374"/>
              <a:gd name="csY10" fmla="*/ 0 h 1140344"/>
              <a:gd name="csX11" fmla="*/ 5433660 w 10548374"/>
              <a:gd name="csY11" fmla="*/ 0 h 1140344"/>
              <a:gd name="csX12" fmla="*/ 5798169 w 10548374"/>
              <a:gd name="csY12" fmla="*/ 0 h 1140344"/>
              <a:gd name="csX13" fmla="*/ 6265196 w 10548374"/>
              <a:gd name="csY13" fmla="*/ 0 h 1140344"/>
              <a:gd name="csX14" fmla="*/ 6629705 w 10548374"/>
              <a:gd name="csY14" fmla="*/ 0 h 1140344"/>
              <a:gd name="csX15" fmla="*/ 7404287 w 10548374"/>
              <a:gd name="csY15" fmla="*/ 0 h 1140344"/>
              <a:gd name="csX16" fmla="*/ 7666277 w 10548374"/>
              <a:gd name="csY16" fmla="*/ 0 h 1140344"/>
              <a:gd name="csX17" fmla="*/ 8440859 w 10548374"/>
              <a:gd name="csY17" fmla="*/ 0 h 1140344"/>
              <a:gd name="csX18" fmla="*/ 9215441 w 10548374"/>
              <a:gd name="csY18" fmla="*/ 0 h 1140344"/>
              <a:gd name="csX19" fmla="*/ 9579950 w 10548374"/>
              <a:gd name="csY19" fmla="*/ 0 h 1140344"/>
              <a:gd name="csX20" fmla="*/ 9841941 w 10548374"/>
              <a:gd name="csY20" fmla="*/ 0 h 1140344"/>
              <a:gd name="csX21" fmla="*/ 10400095 w 10548374"/>
              <a:gd name="csY21" fmla="*/ 0 h 1140344"/>
              <a:gd name="csX22" fmla="*/ 10548374 w 10548374"/>
              <a:gd name="csY22" fmla="*/ 148279 h 1140344"/>
              <a:gd name="csX23" fmla="*/ 10548374 w 10548374"/>
              <a:gd name="csY23" fmla="*/ 578610 h 1140344"/>
              <a:gd name="csX24" fmla="*/ 10548374 w 10548374"/>
              <a:gd name="csY24" fmla="*/ 992065 h 1140344"/>
              <a:gd name="csX25" fmla="*/ 10400095 w 10548374"/>
              <a:gd name="csY25" fmla="*/ 1140344 h 1140344"/>
              <a:gd name="csX26" fmla="*/ 9830550 w 10548374"/>
              <a:gd name="csY26" fmla="*/ 1140344 h 1140344"/>
              <a:gd name="csX27" fmla="*/ 9568559 w 10548374"/>
              <a:gd name="csY27" fmla="*/ 1140344 h 1140344"/>
              <a:gd name="csX28" fmla="*/ 8896495 w 10548374"/>
              <a:gd name="csY28" fmla="*/ 1140344 h 1140344"/>
              <a:gd name="csX29" fmla="*/ 8224432 w 10548374"/>
              <a:gd name="csY29" fmla="*/ 1140344 h 1140344"/>
              <a:gd name="csX30" fmla="*/ 7859923 w 10548374"/>
              <a:gd name="csY30" fmla="*/ 1140344 h 1140344"/>
              <a:gd name="csX31" fmla="*/ 7187859 w 10548374"/>
              <a:gd name="csY31" fmla="*/ 1140344 h 1140344"/>
              <a:gd name="csX32" fmla="*/ 6823350 w 10548374"/>
              <a:gd name="csY32" fmla="*/ 1140344 h 1140344"/>
              <a:gd name="csX33" fmla="*/ 6561359 w 10548374"/>
              <a:gd name="csY33" fmla="*/ 1140344 h 1140344"/>
              <a:gd name="csX34" fmla="*/ 6094332 w 10548374"/>
              <a:gd name="csY34" fmla="*/ 1140344 h 1140344"/>
              <a:gd name="csX35" fmla="*/ 5422269 w 10548374"/>
              <a:gd name="csY35" fmla="*/ 1140344 h 1140344"/>
              <a:gd name="csX36" fmla="*/ 4955242 w 10548374"/>
              <a:gd name="csY36" fmla="*/ 1140344 h 1140344"/>
              <a:gd name="csX37" fmla="*/ 4180660 w 10548374"/>
              <a:gd name="csY37" fmla="*/ 1140344 h 1140344"/>
              <a:gd name="csX38" fmla="*/ 3918669 w 10548374"/>
              <a:gd name="csY38" fmla="*/ 1140344 h 1140344"/>
              <a:gd name="csX39" fmla="*/ 3451642 w 10548374"/>
              <a:gd name="csY39" fmla="*/ 1140344 h 1140344"/>
              <a:gd name="csX40" fmla="*/ 2882097 w 10548374"/>
              <a:gd name="csY40" fmla="*/ 1140344 h 1140344"/>
              <a:gd name="csX41" fmla="*/ 2415069 w 10548374"/>
              <a:gd name="csY41" fmla="*/ 1140344 h 1140344"/>
              <a:gd name="csX42" fmla="*/ 1743006 w 10548374"/>
              <a:gd name="csY42" fmla="*/ 1140344 h 1140344"/>
              <a:gd name="csX43" fmla="*/ 1275979 w 10548374"/>
              <a:gd name="csY43" fmla="*/ 1140344 h 1140344"/>
              <a:gd name="csX44" fmla="*/ 808952 w 10548374"/>
              <a:gd name="csY44" fmla="*/ 1140344 h 1140344"/>
              <a:gd name="csX45" fmla="*/ 148279 w 10548374"/>
              <a:gd name="csY45" fmla="*/ 1140344 h 1140344"/>
              <a:gd name="csX46" fmla="*/ 0 w 10548374"/>
              <a:gd name="csY46" fmla="*/ 992065 h 1140344"/>
              <a:gd name="csX47" fmla="*/ 0 w 10548374"/>
              <a:gd name="csY47" fmla="*/ 553296 h 1140344"/>
              <a:gd name="csX48" fmla="*/ 0 w 10548374"/>
              <a:gd name="csY48" fmla="*/ 148279 h 11403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Hãy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luyện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chăm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chỉ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thật</a:t>
            </a:r>
            <a:r>
              <a:rPr lang="en-US" b="1" dirty="0">
                <a:solidFill>
                  <a:schemeClr val="bg1"/>
                </a:solidFill>
              </a:rPr>
              <a:t> hay </a:t>
            </a:r>
            <a:r>
              <a:rPr lang="en-US" b="1" dirty="0" err="1">
                <a:solidFill>
                  <a:schemeClr val="bg1"/>
                </a:solidFill>
              </a:rPr>
              <a:t>nhé</a:t>
            </a:r>
            <a:r>
              <a:rPr lang="en-US" b="1" dirty="0">
                <a:solidFill>
                  <a:schemeClr val="bg1"/>
                </a:solidFill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347</Words>
  <Application>Microsoft Office PowerPoint</Application>
  <PresentationFormat>Widescreen</PresentationFormat>
  <Paragraphs>68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Calibri Light</vt:lpstr>
      <vt:lpstr>Nunito</vt:lpstr>
      <vt:lpstr>OpenSans</vt:lpstr>
      <vt:lpstr>Roboto Slab Light</vt:lpstr>
      <vt:lpstr>Times New Roman</vt:lpstr>
      <vt:lpstr>Titan One</vt:lpstr>
      <vt:lpstr>字魂64号-萌趣软糖体</vt:lpstr>
      <vt:lpstr>Cute Chicks Newsletter by Slidesgo</vt:lpstr>
      <vt:lpstr>Office 主题​​</vt:lpstr>
      <vt:lpstr>Office Theme</vt:lpstr>
      <vt:lpstr>1_Office Theme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37</cp:revision>
  <dcterms:created xsi:type="dcterms:W3CDTF">2022-12-31T23:29:53Z</dcterms:created>
  <dcterms:modified xsi:type="dcterms:W3CDTF">2026-03-10T15:20:10Z</dcterms:modified>
</cp:coreProperties>
</file>