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4492" r:id="rId2"/>
    <p:sldId id="261" r:id="rId3"/>
    <p:sldId id="263" r:id="rId4"/>
    <p:sldId id="271" r:id="rId5"/>
    <p:sldId id="275"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12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FC1C1-7126-41B7-9729-FD68D21E01B8}" type="datetimeFigureOut">
              <a:rPr lang="en-US" smtClean="0"/>
              <a:t>3/27/2026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E747E-ED8C-4A21-A527-27C2B70E2DB0}" type="slidenum">
              <a:rPr lang="en-US" smtClean="0"/>
              <a:t>‹#›</a:t>
            </a:fld>
            <a:endParaRPr lang="en-US"/>
          </a:p>
        </p:txBody>
      </p:sp>
    </p:spTree>
    <p:extLst>
      <p:ext uri="{BB962C8B-B14F-4D97-AF65-F5344CB8AC3E}">
        <p14:creationId xmlns:p14="http://schemas.microsoft.com/office/powerpoint/2010/main" val="214848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179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60FBDFE-C587-4B4C-A407-44438C67B59E}" type="datetimeFigureOut">
              <a:rPr lang="zh-CN" altLang="en-US" smtClean="0"/>
              <a:t>2026/3/27</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AE70B2-8BF9-45C0-BB95-33D1B9D3A854}" type="slidenum">
              <a:rPr lang="zh-CN" altLang="en-US" smtClean="0"/>
              <a:t>‹#›</a:t>
            </a:fld>
            <a:endParaRPr lang="zh-CN" altLang="en-US"/>
          </a:p>
        </p:txBody>
      </p:sp>
      <p:pic>
        <p:nvPicPr>
          <p:cNvPr id="7" name="Picture 373" descr="Logo&#10;&#10;Description automatically generated">
            <a:extLst>
              <a:ext uri="{FF2B5EF4-FFF2-40B4-BE49-F238E27FC236}">
                <a16:creationId xmlns:a16="http://schemas.microsoft.com/office/drawing/2014/main" id="{314C926D-A442-756B-CFD0-11FA84A1FEA6}"/>
              </a:ext>
            </a:extLst>
          </p:cNvPr>
          <p:cNvPicPr>
            <a:picLocks noChangeAspect="1"/>
          </p:cNvPicPr>
          <p:nvPr userDrawn="1"/>
        </p:nvPicPr>
        <p:blipFill>
          <a:blip r:embed="rId2"/>
          <a:stretch>
            <a:fillRect/>
          </a:stretch>
        </p:blipFill>
        <p:spPr>
          <a:xfrm>
            <a:off x="-1704975" y="198945"/>
            <a:ext cx="1704975" cy="1704975"/>
          </a:xfrm>
          <a:prstGeom prst="rect">
            <a:avLst/>
          </a:prstGeom>
        </p:spPr>
      </p:pic>
    </p:spTree>
    <p:extLst>
      <p:ext uri="{BB962C8B-B14F-4D97-AF65-F5344CB8AC3E}">
        <p14:creationId xmlns:p14="http://schemas.microsoft.com/office/powerpoint/2010/main" val="4921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par>
                                <p:cTn id="10" presetID="6" presetClass="emph" presetSubtype="0" repeatCount="indefinite" accel="17300" decel="82600" autoRev="1" fill="hold" nodeType="withEffect">
                                  <p:stCondLst>
                                    <p:cond delay="2000"/>
                                  </p:stCondLst>
                                  <p:childTnLst>
                                    <p:animScale>
                                      <p:cBhvr>
                                        <p:cTn id="11" dur="1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9E955366-618A-02C4-D664-34FE8E4BFCA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68830" y="133648"/>
            <a:ext cx="1778972" cy="1778972"/>
          </a:xfrm>
          <a:prstGeom prst="rect">
            <a:avLst/>
          </a:prstGeom>
        </p:spPr>
      </p:pic>
    </p:spTree>
    <p:extLst>
      <p:ext uri="{BB962C8B-B14F-4D97-AF65-F5344CB8AC3E}">
        <p14:creationId xmlns:p14="http://schemas.microsoft.com/office/powerpoint/2010/main" val="3628039413"/>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587065" y="454091"/>
            <a:ext cx="11017869" cy="5774838"/>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1378" tIns="45718" rIns="91378" bIns="45718">
            <a:prstTxWarp prst="textArchUp">
              <a:avLst>
                <a:gd name="adj" fmla="val 10779026"/>
              </a:avLst>
            </a:prstTxWarp>
            <a:spAutoFit/>
            <a:sp3d/>
          </a:bodyPr>
          <a:lstStyle/>
          <a:p>
            <a:pPr algn="ctr" defTabSz="685302" eaLnBrk="1" fontAlgn="auto" hangingPunct="1">
              <a:spcBef>
                <a:spcPts val="0"/>
              </a:spcBef>
              <a:spcAft>
                <a:spcPts val="0"/>
              </a:spcAft>
              <a:defRPr/>
            </a:pPr>
            <a:r>
              <a:rPr lang="en-US" sz="44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3189288" y="1341439"/>
            <a:ext cx="5297487" cy="887412"/>
          </a:xfrm>
          <a:prstGeom prst="rect">
            <a:avLst/>
          </a:prstGeom>
        </p:spPr>
        <p:txBody>
          <a:bodyPr wrap="none" fromWordArt="1">
            <a:prstTxWarp prst="textPlain">
              <a:avLst>
                <a:gd name="adj" fmla="val 50000"/>
              </a:avLst>
            </a:prstTxWarp>
          </a:bodyPr>
          <a:lstStyle/>
          <a:p>
            <a:pPr algn="ctr"/>
            <a:r>
              <a:rPr lang="en-US" sz="27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TIẾNG VIỆT</a:t>
            </a:r>
          </a:p>
        </p:txBody>
      </p:sp>
      <p:sp>
        <p:nvSpPr>
          <p:cNvPr id="3078" name="TextBox 13"/>
          <p:cNvSpPr txBox="1">
            <a:spLocks noChangeArrowheads="1"/>
          </p:cNvSpPr>
          <p:nvPr/>
        </p:nvSpPr>
        <p:spPr bwMode="auto">
          <a:xfrm>
            <a:off x="1157287" y="2807185"/>
            <a:ext cx="10034587"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718" rIns="91378" bIns="45718">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Giáo </a:t>
            </a:r>
            <a:r>
              <a:rPr lang="en-GB" altLang="en-US" sz="3600" b="1" dirty="0" err="1">
                <a:solidFill>
                  <a:srgbClr val="FF0000"/>
                </a:solidFill>
                <a:latin typeface="Times New Roman" panose="02020603050405020304" pitchFamily="18" charset="0"/>
                <a:ea typeface="Arial-Rounded"/>
                <a:cs typeface="Arial-Rounded"/>
              </a:rPr>
              <a:t>viên</a:t>
            </a:r>
            <a:r>
              <a:rPr lang="en-GB" altLang="en-US" sz="3600" b="1" dirty="0">
                <a:solidFill>
                  <a:srgbClr val="FF0000"/>
                </a:solidFill>
                <a:latin typeface="Times New Roman" panose="02020603050405020304" pitchFamily="18" charset="0"/>
                <a:ea typeface="Arial-Rounded"/>
                <a:cs typeface="Arial-Rounded"/>
              </a:rPr>
              <a:t>: PHAN THỊ XINH</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Trường   : </a:t>
            </a:r>
            <a:r>
              <a:rPr lang="en-GB" altLang="en-US" sz="3600" b="1" dirty="0" err="1">
                <a:solidFill>
                  <a:srgbClr val="FF0000"/>
                </a:solidFill>
                <a:latin typeface="Times New Roman" panose="02020603050405020304" pitchFamily="18" charset="0"/>
                <a:ea typeface="Arial-Rounded"/>
                <a:cs typeface="Arial-Rounded"/>
              </a:rPr>
              <a:t>Tiểu</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học</a:t>
            </a:r>
            <a:r>
              <a:rPr lang="en-GB" altLang="en-US" sz="36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Lớp</a:t>
            </a:r>
            <a:r>
              <a:rPr lang="en-GB" altLang="en-US" sz="3600" b="1" dirty="0">
                <a:solidFill>
                  <a:srgbClr val="FF0000"/>
                </a:solidFill>
                <a:latin typeface="Times New Roman" panose="02020603050405020304" pitchFamily="18" charset="0"/>
                <a:ea typeface="Arial-Rounded"/>
                <a:cs typeface="Arial-Rounded"/>
              </a:rPr>
              <a:t>         : 3C</a:t>
            </a:r>
            <a:endParaRPr lang="en-US" altLang="en-US" sz="36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1E75E36-9D36-4ABE-B542-53A1CB419993}"/>
              </a:ext>
            </a:extLst>
          </p:cNvPr>
          <p:cNvPicPr>
            <a:picLocks noChangeAspect="1"/>
          </p:cNvPicPr>
          <p:nvPr/>
        </p:nvPicPr>
        <p:blipFill rotWithShape="1">
          <a:blip r:embed="rId2">
            <a:extLst>
              <a:ext uri="{28A0092B-C50C-407E-A947-70E740481C1C}">
                <a14:useLocalDpi xmlns:a14="http://schemas.microsoft.com/office/drawing/2010/main" val="0"/>
              </a:ext>
            </a:extLst>
          </a:blip>
          <a:srcRect l="1875" r="14792"/>
          <a:stretch/>
        </p:blipFill>
        <p:spPr>
          <a:xfrm>
            <a:off x="0" y="0"/>
            <a:ext cx="12192000" cy="6858000"/>
          </a:xfrm>
          <a:prstGeom prst="rect">
            <a:avLst/>
          </a:prstGeom>
        </p:spPr>
      </p:pic>
      <p:pic>
        <p:nvPicPr>
          <p:cNvPr id="5" name="图片 4">
            <a:extLst>
              <a:ext uri="{FF2B5EF4-FFF2-40B4-BE49-F238E27FC236}">
                <a16:creationId xmlns:a16="http://schemas.microsoft.com/office/drawing/2014/main" id="{8186C8F0-3C6D-4C0E-8D33-E206D8C840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30464" r="50608" b="36977"/>
          <a:stretch/>
        </p:blipFill>
        <p:spPr>
          <a:xfrm>
            <a:off x="10335277" y="936660"/>
            <a:ext cx="1367500" cy="901476"/>
          </a:xfrm>
          <a:prstGeom prst="rect">
            <a:avLst/>
          </a:prstGeom>
        </p:spPr>
      </p:pic>
      <p:pic>
        <p:nvPicPr>
          <p:cNvPr id="6" name="图片 5">
            <a:extLst>
              <a:ext uri="{FF2B5EF4-FFF2-40B4-BE49-F238E27FC236}">
                <a16:creationId xmlns:a16="http://schemas.microsoft.com/office/drawing/2014/main" id="{A93309A6-1880-497E-9AF2-301139A88F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464" r="51519" b="36546"/>
          <a:stretch/>
        </p:blipFill>
        <p:spPr>
          <a:xfrm flipH="1">
            <a:off x="326868" y="2939436"/>
            <a:ext cx="1257001" cy="855385"/>
          </a:xfrm>
          <a:prstGeom prst="rect">
            <a:avLst/>
          </a:prstGeom>
        </p:spPr>
      </p:pic>
      <p:pic>
        <p:nvPicPr>
          <p:cNvPr id="2" name="Picture 1">
            <a:extLst>
              <a:ext uri="{FF2B5EF4-FFF2-40B4-BE49-F238E27FC236}">
                <a16:creationId xmlns:a16="http://schemas.microsoft.com/office/drawing/2014/main" id="{1B224EFE-00C2-BC81-5AA7-2DE2366C72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1713" y="381000"/>
            <a:ext cx="34671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yellow circles with red lines&#10;&#10;AI-generated content may be incorrect.">
            <a:extLst>
              <a:ext uri="{FF2B5EF4-FFF2-40B4-BE49-F238E27FC236}">
                <a16:creationId xmlns:a16="http://schemas.microsoft.com/office/drawing/2014/main" id="{E60D10A3-C12D-3B2A-9BB5-79CB3DB2CC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4460" y="1071235"/>
            <a:ext cx="3136656" cy="1877705"/>
          </a:xfrm>
          <a:prstGeom prst="rect">
            <a:avLst/>
          </a:prstGeom>
        </p:spPr>
      </p:pic>
      <p:pic>
        <p:nvPicPr>
          <p:cNvPr id="12" name="Picture 11">
            <a:extLst>
              <a:ext uri="{FF2B5EF4-FFF2-40B4-BE49-F238E27FC236}">
                <a16:creationId xmlns:a16="http://schemas.microsoft.com/office/drawing/2014/main" id="{8C653C4C-2E27-D5CA-E6FE-46E87EFC78F5}"/>
              </a:ext>
            </a:extLst>
          </p:cNvPr>
          <p:cNvPicPr>
            <a:picLocks noChangeAspect="1"/>
          </p:cNvPicPr>
          <p:nvPr/>
        </p:nvPicPr>
        <p:blipFill>
          <a:blip r:embed="rId7"/>
          <a:stretch>
            <a:fillRect/>
          </a:stretch>
        </p:blipFill>
        <p:spPr>
          <a:xfrm>
            <a:off x="1656905" y="3078410"/>
            <a:ext cx="10272650" cy="1615580"/>
          </a:xfrm>
          <a:prstGeom prst="rect">
            <a:avLst/>
          </a:prstGeom>
        </p:spPr>
      </p:pic>
    </p:spTree>
    <p:extLst>
      <p:ext uri="{BB962C8B-B14F-4D97-AF65-F5344CB8AC3E}">
        <p14:creationId xmlns:p14="http://schemas.microsoft.com/office/powerpoint/2010/main" val="372873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118E164-293F-4AF6-B9D9-40D7FCB18A72}"/>
              </a:ext>
            </a:extLst>
          </p:cNvPr>
          <p:cNvPicPr>
            <a:picLocks noChangeAspect="1"/>
          </p:cNvPicPr>
          <p:nvPr/>
        </p:nvPicPr>
        <p:blipFill rotWithShape="1">
          <a:blip r:embed="rId2">
            <a:extLst>
              <a:ext uri="{28A0092B-C50C-407E-A947-70E740481C1C}">
                <a14:useLocalDpi xmlns:a14="http://schemas.microsoft.com/office/drawing/2010/main" val="0"/>
              </a:ext>
            </a:extLst>
          </a:blip>
          <a:srcRect l="34477" r="15161" b="39566"/>
          <a:stretch/>
        </p:blipFill>
        <p:spPr>
          <a:xfrm>
            <a:off x="0" y="0"/>
            <a:ext cx="12192000" cy="6858000"/>
          </a:xfrm>
          <a:prstGeom prst="rect">
            <a:avLst/>
          </a:prstGeom>
        </p:spPr>
      </p:pic>
      <p:pic>
        <p:nvPicPr>
          <p:cNvPr id="7" name="图片 6">
            <a:extLst>
              <a:ext uri="{FF2B5EF4-FFF2-40B4-BE49-F238E27FC236}">
                <a16:creationId xmlns:a16="http://schemas.microsoft.com/office/drawing/2014/main" id="{DA851A49-3F84-4F14-BC3C-FFC08FA62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719086" y="-2667000"/>
            <a:ext cx="6753828" cy="12192000"/>
          </a:xfrm>
          <a:prstGeom prst="rect">
            <a:avLst/>
          </a:prstGeom>
        </p:spPr>
      </p:pic>
      <p:pic>
        <p:nvPicPr>
          <p:cNvPr id="8" name="图片 7">
            <a:extLst>
              <a:ext uri="{FF2B5EF4-FFF2-40B4-BE49-F238E27FC236}">
                <a16:creationId xmlns:a16="http://schemas.microsoft.com/office/drawing/2014/main" id="{21E7A088-13BA-403B-8392-85058083EF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661" b="46961"/>
          <a:stretch/>
        </p:blipFill>
        <p:spPr>
          <a:xfrm>
            <a:off x="2597686" y="668559"/>
            <a:ext cx="6000000" cy="1342663"/>
          </a:xfrm>
          <a:prstGeom prst="rect">
            <a:avLst/>
          </a:prstGeom>
        </p:spPr>
      </p:pic>
      <p:sp>
        <p:nvSpPr>
          <p:cNvPr id="9" name="文本框 8">
            <a:extLst>
              <a:ext uri="{FF2B5EF4-FFF2-40B4-BE49-F238E27FC236}">
                <a16:creationId xmlns:a16="http://schemas.microsoft.com/office/drawing/2014/main" id="{8E20152F-17C2-46A6-BD20-4381E5809737}"/>
              </a:ext>
            </a:extLst>
          </p:cNvPr>
          <p:cNvSpPr txBox="1"/>
          <p:nvPr/>
        </p:nvSpPr>
        <p:spPr>
          <a:xfrm>
            <a:off x="4048126" y="1231740"/>
            <a:ext cx="3114238" cy="58477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en-US" altLang="zh-CN" sz="3200" b="1" dirty="0" err="1">
                <a:solidFill>
                  <a:srgbClr val="FBDC90"/>
                </a:solidFill>
                <a:latin typeface="Cambria" panose="02040503050406030204" pitchFamily="18" charset="0"/>
                <a:ea typeface="Cambria" panose="02040503050406030204" pitchFamily="18" charset="0"/>
                <a:cs typeface="Arial-Rounded" panose="020B0500000000000000" pitchFamily="34" charset="0"/>
              </a:rPr>
              <a:t>Yêu</a:t>
            </a:r>
            <a:r>
              <a:rPr lang="en-US" altLang="zh-CN" sz="3200" b="1" dirty="0">
                <a:solidFill>
                  <a:srgbClr val="FBDC90"/>
                </a:solidFill>
                <a:latin typeface="Cambria" panose="02040503050406030204" pitchFamily="18" charset="0"/>
                <a:ea typeface="Cambria" panose="02040503050406030204" pitchFamily="18" charset="0"/>
                <a:cs typeface="Arial-Rounded" panose="020B0500000000000000" pitchFamily="34" charset="0"/>
              </a:rPr>
              <a:t> </a:t>
            </a:r>
            <a:r>
              <a:rPr lang="en-US" altLang="zh-CN" sz="3200" b="1" dirty="0" err="1">
                <a:solidFill>
                  <a:srgbClr val="FBDC90"/>
                </a:solidFill>
                <a:latin typeface="Cambria" panose="02040503050406030204" pitchFamily="18" charset="0"/>
                <a:ea typeface="Cambria" panose="02040503050406030204" pitchFamily="18" charset="0"/>
                <a:cs typeface="Arial-Rounded" panose="020B0500000000000000" pitchFamily="34" charset="0"/>
              </a:rPr>
              <a:t>cầu</a:t>
            </a:r>
            <a:r>
              <a:rPr lang="en-US" altLang="zh-CN" sz="3200" b="1" dirty="0">
                <a:solidFill>
                  <a:srgbClr val="FBDC90"/>
                </a:solidFill>
                <a:latin typeface="Cambria" panose="02040503050406030204" pitchFamily="18" charset="0"/>
                <a:ea typeface="Cambria" panose="02040503050406030204" pitchFamily="18" charset="0"/>
                <a:cs typeface="Arial-Rounded" panose="020B0500000000000000" pitchFamily="34" charset="0"/>
              </a:rPr>
              <a:t> </a:t>
            </a:r>
            <a:r>
              <a:rPr lang="en-US" altLang="zh-CN" sz="3200" b="1" dirty="0" err="1">
                <a:solidFill>
                  <a:srgbClr val="FBDC90"/>
                </a:solidFill>
                <a:latin typeface="Cambria" panose="02040503050406030204" pitchFamily="18" charset="0"/>
                <a:ea typeface="Cambria" panose="02040503050406030204" pitchFamily="18" charset="0"/>
                <a:cs typeface="Arial-Rounded" panose="020B0500000000000000" pitchFamily="34" charset="0"/>
              </a:rPr>
              <a:t>cần</a:t>
            </a:r>
            <a:r>
              <a:rPr lang="en-US" altLang="zh-CN" sz="3200" b="1" dirty="0">
                <a:solidFill>
                  <a:srgbClr val="FBDC90"/>
                </a:solidFill>
                <a:latin typeface="Cambria" panose="02040503050406030204" pitchFamily="18" charset="0"/>
                <a:ea typeface="Cambria" panose="02040503050406030204" pitchFamily="18" charset="0"/>
                <a:cs typeface="Arial-Rounded" panose="020B0500000000000000" pitchFamily="34" charset="0"/>
              </a:rPr>
              <a:t> </a:t>
            </a:r>
            <a:r>
              <a:rPr lang="en-US" altLang="zh-CN" sz="3200" b="1" dirty="0" err="1">
                <a:solidFill>
                  <a:srgbClr val="FBDC90"/>
                </a:solidFill>
                <a:latin typeface="Cambria" panose="02040503050406030204" pitchFamily="18" charset="0"/>
                <a:ea typeface="Cambria" panose="02040503050406030204" pitchFamily="18" charset="0"/>
                <a:cs typeface="Arial-Rounded" panose="020B0500000000000000" pitchFamily="34" charset="0"/>
              </a:rPr>
              <a:t>đạt</a:t>
            </a:r>
            <a:endParaRPr kumimoji="0" lang="zh-CN" altLang="en-US" sz="3200" b="1" i="0" u="none" strike="noStrike" kern="1200" cap="none" spc="0" normalizeH="0" noProof="0" dirty="0">
              <a:ln>
                <a:noFill/>
              </a:ln>
              <a:solidFill>
                <a:srgbClr val="FBDC90"/>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10" name="Rounded Rectangle 23">
            <a:extLst>
              <a:ext uri="{FF2B5EF4-FFF2-40B4-BE49-F238E27FC236}">
                <a16:creationId xmlns:a16="http://schemas.microsoft.com/office/drawing/2014/main" id="{43B4C999-7F69-41A1-979A-A23E8C0E5280}"/>
              </a:ext>
            </a:extLst>
          </p:cNvPr>
          <p:cNvSpPr/>
          <p:nvPr/>
        </p:nvSpPr>
        <p:spPr>
          <a:xfrm>
            <a:off x="1200150" y="2085974"/>
            <a:ext cx="9582150" cy="4280535"/>
          </a:xfrm>
          <a:prstGeom prst="roundRect">
            <a:avLst>
              <a:gd name="adj" fmla="val 27857"/>
            </a:avLst>
          </a:prstGeom>
          <a:gradFill>
            <a:gsLst>
              <a:gs pos="0">
                <a:srgbClr val="F7E1CB"/>
              </a:gs>
              <a:gs pos="100000">
                <a:srgbClr val="E7C7A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 name="TextBox 1">
            <a:extLst>
              <a:ext uri="{FF2B5EF4-FFF2-40B4-BE49-F238E27FC236}">
                <a16:creationId xmlns:a16="http://schemas.microsoft.com/office/drawing/2014/main" id="{2EEF631F-B037-0512-67E3-11E09245ADD7}"/>
              </a:ext>
            </a:extLst>
          </p:cNvPr>
          <p:cNvSpPr txBox="1"/>
          <p:nvPr/>
        </p:nvSpPr>
        <p:spPr>
          <a:xfrm>
            <a:off x="1504950" y="2343150"/>
            <a:ext cx="9077325" cy="3875805"/>
          </a:xfrm>
          <a:prstGeom prst="rect">
            <a:avLst/>
          </a:prstGeom>
          <a:noFill/>
        </p:spPr>
        <p:txBody>
          <a:bodyPr wrap="square" rtlCol="0">
            <a:spAutoFit/>
          </a:bodyPr>
          <a:lstStyle/>
          <a:p>
            <a:pPr marL="0" marR="0" indent="228600" algn="just">
              <a:lnSpc>
                <a:spcPct val="120000"/>
              </a:lnSpc>
              <a:spcBef>
                <a:spcPts val="0"/>
              </a:spcBef>
              <a:spcAft>
                <a:spcPts val="0"/>
              </a:spcAft>
            </a:pPr>
            <a:r>
              <a:rPr lang="nl-NL" sz="2300" b="1" dirty="0">
                <a:effectLst/>
                <a:latin typeface="Cambria" panose="02040503050406030204" pitchFamily="18" charset="0"/>
                <a:ea typeface="Cambria" panose="02040503050406030204" pitchFamily="18" charset="0"/>
                <a:cs typeface="Arial-Rounded" panose="020B0500000000000000" pitchFamily="34" charset="0"/>
              </a:rPr>
              <a:t>- Đọc đúng từ ngữ, câu, đoạn và toàn bộ bài thơ Tiếng nước mình.</a:t>
            </a:r>
            <a:endParaRPr lang="en-US" sz="2300" b="1" dirty="0">
              <a:effectLst/>
              <a:latin typeface="Cambria" panose="02040503050406030204" pitchFamily="18" charset="0"/>
              <a:ea typeface="Cambria" panose="02040503050406030204" pitchFamily="18" charset="0"/>
              <a:cs typeface="Arial-Rounded" panose="020B0500000000000000" pitchFamily="34" charset="0"/>
            </a:endParaRPr>
          </a:p>
          <a:p>
            <a:pPr marL="0" marR="0" indent="228600" algn="just">
              <a:lnSpc>
                <a:spcPct val="120000"/>
              </a:lnSpc>
              <a:spcBef>
                <a:spcPts val="0"/>
              </a:spcBef>
              <a:spcAft>
                <a:spcPts val="0"/>
              </a:spcAft>
            </a:pPr>
            <a:r>
              <a:rPr lang="nl-NL" sz="2300" b="1" dirty="0">
                <a:effectLst/>
                <a:latin typeface="Cambria" panose="02040503050406030204" pitchFamily="18" charset="0"/>
                <a:ea typeface="Cambria" panose="02040503050406030204" pitchFamily="18" charset="0"/>
                <a:cs typeface="Arial-Rounded" panose="020B0500000000000000" pitchFamily="34" charset="0"/>
              </a:rPr>
              <a:t>- Bước đầu thể hiện tâm trạng, cảm xúc qua giọng đọc</a:t>
            </a:r>
            <a:endParaRPr lang="en-US" sz="2300" b="1" dirty="0">
              <a:effectLst/>
              <a:latin typeface="Cambria" panose="02040503050406030204" pitchFamily="18" charset="0"/>
              <a:ea typeface="Cambria" panose="02040503050406030204" pitchFamily="18" charset="0"/>
              <a:cs typeface="Arial-Rounded" panose="020B0500000000000000" pitchFamily="34" charset="0"/>
            </a:endParaRPr>
          </a:p>
          <a:p>
            <a:pPr marL="0" marR="0" indent="228600" algn="just">
              <a:lnSpc>
                <a:spcPct val="120000"/>
              </a:lnSpc>
              <a:spcBef>
                <a:spcPts val="0"/>
              </a:spcBef>
              <a:spcAft>
                <a:spcPts val="0"/>
              </a:spcAft>
            </a:pPr>
            <a:r>
              <a:rPr lang="nl-NL" sz="2300" b="1" dirty="0">
                <a:effectLst/>
                <a:latin typeface="Cambria" panose="02040503050406030204" pitchFamily="18" charset="0"/>
                <a:ea typeface="Cambria" panose="02040503050406030204" pitchFamily="18" charset="0"/>
                <a:cs typeface="Arial-Rounded" panose="020B0500000000000000" pitchFamily="34" charset="0"/>
              </a:rPr>
              <a:t>- Biết nghỉ hơi ở chỗ có dấu câu.</a:t>
            </a:r>
            <a:endParaRPr lang="en-US" sz="2300" b="1" dirty="0">
              <a:effectLst/>
              <a:latin typeface="Cambria" panose="02040503050406030204" pitchFamily="18" charset="0"/>
              <a:ea typeface="Cambria" panose="02040503050406030204" pitchFamily="18" charset="0"/>
              <a:cs typeface="Arial-Rounded" panose="020B0500000000000000" pitchFamily="34" charset="0"/>
            </a:endParaRPr>
          </a:p>
          <a:p>
            <a:pPr marL="0" marR="0" indent="228600" algn="just">
              <a:lnSpc>
                <a:spcPct val="120000"/>
              </a:lnSpc>
              <a:spcBef>
                <a:spcPts val="0"/>
              </a:spcBef>
              <a:spcAft>
                <a:spcPts val="0"/>
              </a:spcAft>
            </a:pPr>
            <a:r>
              <a:rPr lang="nl-NL" sz="2300" b="1" dirty="0">
                <a:effectLst/>
                <a:latin typeface="Cambria" panose="02040503050406030204" pitchFamily="18" charset="0"/>
                <a:ea typeface="Cambria" panose="02040503050406030204" pitchFamily="18" charset="0"/>
                <a:cs typeface="Arial-Rounded" panose="020B0500000000000000" pitchFamily="34" charset="0"/>
              </a:rPr>
              <a:t>- Nhận biết được những dấu thanh trong tiếng Việt. Hiểu được dấu thanh là đặc trưng riêng của tiếng Việt. </a:t>
            </a:r>
            <a:endParaRPr lang="en-US" sz="2300" b="1" dirty="0">
              <a:effectLst/>
              <a:latin typeface="Cambria" panose="02040503050406030204" pitchFamily="18" charset="0"/>
              <a:ea typeface="Cambria" panose="02040503050406030204" pitchFamily="18" charset="0"/>
              <a:cs typeface="Arial-Rounded" panose="020B0500000000000000" pitchFamily="34" charset="0"/>
            </a:endParaRPr>
          </a:p>
          <a:p>
            <a:pPr marL="0" marR="0" indent="228600" algn="just">
              <a:lnSpc>
                <a:spcPct val="120000"/>
              </a:lnSpc>
              <a:spcBef>
                <a:spcPts val="0"/>
              </a:spcBef>
              <a:spcAft>
                <a:spcPts val="0"/>
              </a:spcAft>
            </a:pPr>
            <a:r>
              <a:rPr lang="nl-NL" sz="2300" b="1" dirty="0">
                <a:effectLst/>
                <a:latin typeface="Cambria" panose="02040503050406030204" pitchFamily="18" charset="0"/>
                <a:ea typeface="Cambria" panose="02040503050406030204" pitchFamily="18" charset="0"/>
                <a:cs typeface="Arial-Rounded" panose="020B0500000000000000" pitchFamily="34" charset="0"/>
              </a:rPr>
              <a:t>- Hiểu nội dung bài: Hiểu điều tác giả muốn nói qua bài thơ (tình yêu của tác giả với dấu thanh nói riêng, tiếng Việt nói chung cũng chính là tình yêu của tác giả đối với đất nước, quê hương.</a:t>
            </a:r>
            <a:endParaRPr lang="en-US" sz="2300" b="1" dirty="0">
              <a:effectLst/>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1483816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56A6A9C-E0AB-4362-9BD9-0480BB353BB9}"/>
              </a:ext>
            </a:extLst>
          </p:cNvPr>
          <p:cNvPicPr>
            <a:picLocks noChangeAspect="1"/>
          </p:cNvPicPr>
          <p:nvPr/>
        </p:nvPicPr>
        <p:blipFill rotWithShape="1">
          <a:blip r:embed="rId2">
            <a:extLst>
              <a:ext uri="{28A0092B-C50C-407E-A947-70E740481C1C}">
                <a14:useLocalDpi xmlns:a14="http://schemas.microsoft.com/office/drawing/2010/main" val="0"/>
              </a:ext>
            </a:extLst>
          </a:blip>
          <a:srcRect l="34477" r="15161" b="39566"/>
          <a:stretch/>
        </p:blipFill>
        <p:spPr>
          <a:xfrm>
            <a:off x="0" y="0"/>
            <a:ext cx="12192000" cy="6858000"/>
          </a:xfrm>
          <a:prstGeom prst="rect">
            <a:avLst/>
          </a:prstGeom>
        </p:spPr>
      </p:pic>
      <p:pic>
        <p:nvPicPr>
          <p:cNvPr id="6" name="图片 5">
            <a:extLst>
              <a:ext uri="{FF2B5EF4-FFF2-40B4-BE49-F238E27FC236}">
                <a16:creationId xmlns:a16="http://schemas.microsoft.com/office/drawing/2014/main" id="{0101E844-B72C-4AE7-8474-9021E14D82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9986" y="3592987"/>
            <a:ext cx="3265013" cy="3265013"/>
          </a:xfrm>
          <a:prstGeom prst="rect">
            <a:avLst/>
          </a:prstGeom>
        </p:spPr>
      </p:pic>
      <p:sp>
        <p:nvSpPr>
          <p:cNvPr id="8" name="iṡlíḓé">
            <a:extLst>
              <a:ext uri="{FF2B5EF4-FFF2-40B4-BE49-F238E27FC236}">
                <a16:creationId xmlns:a16="http://schemas.microsoft.com/office/drawing/2014/main" id="{5AFE7823-1AC6-48BA-B7C0-1277E819053C}"/>
              </a:ext>
            </a:extLst>
          </p:cNvPr>
          <p:cNvSpPr/>
          <p:nvPr/>
        </p:nvSpPr>
        <p:spPr bwMode="auto">
          <a:xfrm>
            <a:off x="1876425" y="1379478"/>
            <a:ext cx="9153525" cy="2811521"/>
          </a:xfrm>
          <a:prstGeom prst="roundRect">
            <a:avLst/>
          </a:prstGeom>
          <a:gradFill>
            <a:gsLst>
              <a:gs pos="0">
                <a:srgbClr val="FBE7D5"/>
              </a:gs>
              <a:gs pos="100000">
                <a:srgbClr val="E6C79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B6D65"/>
              </a:solidFill>
              <a:effectLst/>
              <a:uLnTx/>
              <a:uFillTx/>
              <a:latin typeface="Calibri"/>
              <a:ea typeface="等线" panose="02010600030101010101" pitchFamily="2" charset="-122"/>
              <a:cs typeface="+mn-cs"/>
            </a:endParaRPr>
          </a:p>
        </p:txBody>
      </p:sp>
      <p:sp>
        <p:nvSpPr>
          <p:cNvPr id="12" name="iśľîďé">
            <a:extLst>
              <a:ext uri="{FF2B5EF4-FFF2-40B4-BE49-F238E27FC236}">
                <a16:creationId xmlns:a16="http://schemas.microsoft.com/office/drawing/2014/main" id="{B2B5F391-A942-4481-AAD2-3B16742DB24E}"/>
              </a:ext>
            </a:extLst>
          </p:cNvPr>
          <p:cNvSpPr/>
          <p:nvPr/>
        </p:nvSpPr>
        <p:spPr bwMode="auto">
          <a:xfrm>
            <a:off x="1316742" y="5409625"/>
            <a:ext cx="202886" cy="403067"/>
          </a:xfrm>
          <a:custGeom>
            <a:avLst/>
            <a:gdLst>
              <a:gd name="connsiteX0" fmla="*/ 2705 w 202886"/>
              <a:gd name="connsiteY0" fmla="*/ 251579 h 403067"/>
              <a:gd name="connsiteX1" fmla="*/ 198828 w 202886"/>
              <a:gd name="connsiteY1" fmla="*/ 251579 h 403067"/>
              <a:gd name="connsiteX2" fmla="*/ 198828 w 202886"/>
              <a:gd name="connsiteY2" fmla="*/ 403067 h 403067"/>
              <a:gd name="connsiteX3" fmla="*/ 2705 w 202886"/>
              <a:gd name="connsiteY3" fmla="*/ 403067 h 403067"/>
              <a:gd name="connsiteX4" fmla="*/ 106854 w 202886"/>
              <a:gd name="connsiteY4" fmla="*/ 147431 h 403067"/>
              <a:gd name="connsiteX5" fmla="*/ 139826 w 202886"/>
              <a:gd name="connsiteY5" fmla="*/ 147431 h 403067"/>
              <a:gd name="connsiteX6" fmla="*/ 198829 w 202886"/>
              <a:gd name="connsiteY6" fmla="*/ 206193 h 403067"/>
              <a:gd name="connsiteX7" fmla="*/ 198829 w 202886"/>
              <a:gd name="connsiteY7" fmla="*/ 240758 h 403067"/>
              <a:gd name="connsiteX8" fmla="*/ 106854 w 202886"/>
              <a:gd name="connsiteY8" fmla="*/ 240758 h 403067"/>
              <a:gd name="connsiteX9" fmla="*/ 106854 w 202886"/>
              <a:gd name="connsiteY9" fmla="*/ 147431 h 403067"/>
              <a:gd name="connsiteX10" fmla="*/ 62318 w 202886"/>
              <a:gd name="connsiteY10" fmla="*/ 147431 h 403067"/>
              <a:gd name="connsiteX11" fmla="*/ 97385 w 202886"/>
              <a:gd name="connsiteY11" fmla="*/ 147431 h 403067"/>
              <a:gd name="connsiteX12" fmla="*/ 97385 w 202886"/>
              <a:gd name="connsiteY12" fmla="*/ 240758 h 403067"/>
              <a:gd name="connsiteX13" fmla="*/ 2705 w 202886"/>
              <a:gd name="connsiteY13" fmla="*/ 240758 h 403067"/>
              <a:gd name="connsiteX14" fmla="*/ 2705 w 202886"/>
              <a:gd name="connsiteY14" fmla="*/ 206193 h 403067"/>
              <a:gd name="connsiteX15" fmla="*/ 62318 w 202886"/>
              <a:gd name="connsiteY15" fmla="*/ 147431 h 403067"/>
              <a:gd name="connsiteX16" fmla="*/ 100766 w 202886"/>
              <a:gd name="connsiteY16" fmla="*/ 59513 h 403067"/>
              <a:gd name="connsiteX17" fmla="*/ 177186 w 202886"/>
              <a:gd name="connsiteY17" fmla="*/ 81947 h 403067"/>
              <a:gd name="connsiteX18" fmla="*/ 159818 w 202886"/>
              <a:gd name="connsiteY18" fmla="*/ 109558 h 403067"/>
              <a:gd name="connsiteX19" fmla="*/ 100766 w 202886"/>
              <a:gd name="connsiteY19" fmla="*/ 92301 h 403067"/>
              <a:gd name="connsiteX20" fmla="*/ 43451 w 202886"/>
              <a:gd name="connsiteY20" fmla="*/ 109558 h 403067"/>
              <a:gd name="connsiteX21" fmla="*/ 24346 w 202886"/>
              <a:gd name="connsiteY21" fmla="*/ 81947 h 403067"/>
              <a:gd name="connsiteX22" fmla="*/ 100766 w 202886"/>
              <a:gd name="connsiteY22" fmla="*/ 59513 h 403067"/>
              <a:gd name="connsiteX23" fmla="*/ 100576 w 202886"/>
              <a:gd name="connsiteY23" fmla="*/ 0 h 403067"/>
              <a:gd name="connsiteX24" fmla="*/ 202886 w 202886"/>
              <a:gd name="connsiteY24" fmla="*/ 29264 h 403067"/>
              <a:gd name="connsiteX25" fmla="*/ 183811 w 202886"/>
              <a:gd name="connsiteY25" fmla="*/ 56808 h 403067"/>
              <a:gd name="connsiteX26" fmla="*/ 100576 w 202886"/>
              <a:gd name="connsiteY26" fmla="*/ 32707 h 403067"/>
              <a:gd name="connsiteX27" fmla="*/ 19075 w 202886"/>
              <a:gd name="connsiteY27" fmla="*/ 56808 h 403067"/>
              <a:gd name="connsiteX28" fmla="*/ 0 w 202886"/>
              <a:gd name="connsiteY28" fmla="*/ 29264 h 403067"/>
              <a:gd name="connsiteX29" fmla="*/ 100576 w 202886"/>
              <a:gd name="connsiteY29" fmla="*/ 0 h 40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2886" h="403067">
                <a:moveTo>
                  <a:pt x="2705" y="251579"/>
                </a:moveTo>
                <a:lnTo>
                  <a:pt x="198828" y="251579"/>
                </a:lnTo>
                <a:lnTo>
                  <a:pt x="198828" y="403067"/>
                </a:lnTo>
                <a:lnTo>
                  <a:pt x="2705" y="403067"/>
                </a:lnTo>
                <a:close/>
                <a:moveTo>
                  <a:pt x="106854" y="147431"/>
                </a:moveTo>
                <a:cubicBezTo>
                  <a:pt x="106854" y="147431"/>
                  <a:pt x="106854" y="147431"/>
                  <a:pt x="139826" y="147431"/>
                </a:cubicBezTo>
                <a:cubicBezTo>
                  <a:pt x="172799" y="147431"/>
                  <a:pt x="198829" y="173355"/>
                  <a:pt x="198829" y="206193"/>
                </a:cubicBezTo>
                <a:lnTo>
                  <a:pt x="198829" y="240758"/>
                </a:lnTo>
                <a:cubicBezTo>
                  <a:pt x="198829" y="240758"/>
                  <a:pt x="198829" y="240758"/>
                  <a:pt x="106854" y="240758"/>
                </a:cubicBezTo>
                <a:cubicBezTo>
                  <a:pt x="106854" y="240758"/>
                  <a:pt x="106854" y="240758"/>
                  <a:pt x="106854" y="147431"/>
                </a:cubicBezTo>
                <a:close/>
                <a:moveTo>
                  <a:pt x="62318" y="147431"/>
                </a:moveTo>
                <a:cubicBezTo>
                  <a:pt x="62318" y="147431"/>
                  <a:pt x="62318" y="147431"/>
                  <a:pt x="97385" y="147431"/>
                </a:cubicBezTo>
                <a:cubicBezTo>
                  <a:pt x="97385" y="147431"/>
                  <a:pt x="97385" y="147431"/>
                  <a:pt x="97385" y="240758"/>
                </a:cubicBezTo>
                <a:cubicBezTo>
                  <a:pt x="97385" y="240758"/>
                  <a:pt x="97385" y="240758"/>
                  <a:pt x="2705" y="240758"/>
                </a:cubicBezTo>
                <a:cubicBezTo>
                  <a:pt x="2705" y="240758"/>
                  <a:pt x="2705" y="240758"/>
                  <a:pt x="2705" y="206193"/>
                </a:cubicBezTo>
                <a:cubicBezTo>
                  <a:pt x="2705" y="173355"/>
                  <a:pt x="29005" y="147431"/>
                  <a:pt x="62318" y="147431"/>
                </a:cubicBezTo>
                <a:close/>
                <a:moveTo>
                  <a:pt x="100766" y="59513"/>
                </a:moveTo>
                <a:cubicBezTo>
                  <a:pt x="128555" y="59513"/>
                  <a:pt x="156344" y="68141"/>
                  <a:pt x="177186" y="81947"/>
                </a:cubicBezTo>
                <a:cubicBezTo>
                  <a:pt x="177186" y="81947"/>
                  <a:pt x="177186" y="81947"/>
                  <a:pt x="159818" y="109558"/>
                </a:cubicBezTo>
                <a:cubicBezTo>
                  <a:pt x="144187" y="99204"/>
                  <a:pt x="123345" y="92301"/>
                  <a:pt x="100766" y="92301"/>
                </a:cubicBezTo>
                <a:cubicBezTo>
                  <a:pt x="79924" y="92301"/>
                  <a:pt x="59082" y="99204"/>
                  <a:pt x="43451" y="109558"/>
                </a:cubicBezTo>
                <a:cubicBezTo>
                  <a:pt x="43451" y="109558"/>
                  <a:pt x="43451" y="109558"/>
                  <a:pt x="24346" y="81947"/>
                </a:cubicBezTo>
                <a:cubicBezTo>
                  <a:pt x="46925" y="68141"/>
                  <a:pt x="72977" y="59513"/>
                  <a:pt x="100766" y="59513"/>
                </a:cubicBezTo>
                <a:close/>
                <a:moveTo>
                  <a:pt x="100576" y="0"/>
                </a:moveTo>
                <a:cubicBezTo>
                  <a:pt x="138726" y="0"/>
                  <a:pt x="173407" y="10328"/>
                  <a:pt x="202886" y="29264"/>
                </a:cubicBezTo>
                <a:cubicBezTo>
                  <a:pt x="202886" y="29264"/>
                  <a:pt x="202886" y="29264"/>
                  <a:pt x="183811" y="56808"/>
                </a:cubicBezTo>
                <a:cubicBezTo>
                  <a:pt x="161269" y="41315"/>
                  <a:pt x="131789" y="32707"/>
                  <a:pt x="100576" y="32707"/>
                </a:cubicBezTo>
                <a:cubicBezTo>
                  <a:pt x="71097" y="32707"/>
                  <a:pt x="41618" y="41315"/>
                  <a:pt x="19075" y="56808"/>
                </a:cubicBezTo>
                <a:cubicBezTo>
                  <a:pt x="19075" y="56808"/>
                  <a:pt x="19075" y="56808"/>
                  <a:pt x="0" y="29264"/>
                </a:cubicBezTo>
                <a:cubicBezTo>
                  <a:pt x="29479" y="10328"/>
                  <a:pt x="64160" y="0"/>
                  <a:pt x="100576" y="0"/>
                </a:cubicBezTo>
                <a:close/>
              </a:path>
            </a:pathLst>
          </a:custGeom>
          <a:solidFill>
            <a:srgbClr val="0B6D65"/>
          </a:solidFill>
          <a:ln>
            <a:noFill/>
          </a:ln>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6D65"/>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F625C54B-4C2B-2F0B-9303-02AF8D705217}"/>
              </a:ext>
            </a:extLst>
          </p:cNvPr>
          <p:cNvPicPr>
            <a:picLocks noChangeAspect="1"/>
          </p:cNvPicPr>
          <p:nvPr/>
        </p:nvPicPr>
        <p:blipFill rotWithShape="1">
          <a:blip r:embed="rId4"/>
          <a:srcRect l="6094" t="9293" r="8047" b="14811"/>
          <a:stretch/>
        </p:blipFill>
        <p:spPr>
          <a:xfrm>
            <a:off x="4535695" y="1687916"/>
            <a:ext cx="6027924" cy="2487359"/>
          </a:xfrm>
          <a:prstGeom prst="rect">
            <a:avLst/>
          </a:prstGeom>
          <a:effectLst>
            <a:glow rad="228600">
              <a:srgbClr val="5FE0FF">
                <a:satMod val="175000"/>
                <a:alpha val="40000"/>
              </a:srgbClr>
            </a:glow>
          </a:effectLst>
        </p:spPr>
      </p:pic>
      <p:pic>
        <p:nvPicPr>
          <p:cNvPr id="15" name="Picture 14">
            <a:extLst>
              <a:ext uri="{FF2B5EF4-FFF2-40B4-BE49-F238E27FC236}">
                <a16:creationId xmlns:a16="http://schemas.microsoft.com/office/drawing/2014/main" id="{9E69249A-CF19-C858-50F1-A3F87110EB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1480835"/>
            <a:ext cx="3099052" cy="2593349"/>
          </a:xfrm>
          <a:prstGeom prst="rect">
            <a:avLst/>
          </a:prstGeom>
        </p:spPr>
      </p:pic>
      <p:pic>
        <p:nvPicPr>
          <p:cNvPr id="16" name="图片 13">
            <a:extLst>
              <a:ext uri="{FF2B5EF4-FFF2-40B4-BE49-F238E27FC236}">
                <a16:creationId xmlns:a16="http://schemas.microsoft.com/office/drawing/2014/main" id="{7C9F469A-18DA-E6EA-EB9A-42DF784D2D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2445" r="63460"/>
          <a:stretch/>
        </p:blipFill>
        <p:spPr>
          <a:xfrm>
            <a:off x="5019" y="4968240"/>
            <a:ext cx="1671382" cy="1889760"/>
          </a:xfrm>
          <a:prstGeom prst="rect">
            <a:avLst/>
          </a:prstGeom>
        </p:spPr>
      </p:pic>
      <p:pic>
        <p:nvPicPr>
          <p:cNvPr id="17" name="图片 8">
            <a:extLst>
              <a:ext uri="{FF2B5EF4-FFF2-40B4-BE49-F238E27FC236}">
                <a16:creationId xmlns:a16="http://schemas.microsoft.com/office/drawing/2014/main" id="{E2C1F59D-A8B6-4CCC-6C3C-DC82A956265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30464" r="50608" b="36977"/>
          <a:stretch/>
        </p:blipFill>
        <p:spPr>
          <a:xfrm>
            <a:off x="222043" y="-87442"/>
            <a:ext cx="1997281" cy="1316637"/>
          </a:xfrm>
          <a:prstGeom prst="rect">
            <a:avLst/>
          </a:prstGeom>
        </p:spPr>
      </p:pic>
    </p:spTree>
    <p:extLst>
      <p:ext uri="{BB962C8B-B14F-4D97-AF65-F5344CB8AC3E}">
        <p14:creationId xmlns:p14="http://schemas.microsoft.com/office/powerpoint/2010/main" val="3532554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56A6A9C-E0AB-4362-9BD9-0480BB353BB9}"/>
              </a:ext>
            </a:extLst>
          </p:cNvPr>
          <p:cNvPicPr>
            <a:picLocks noChangeAspect="1"/>
          </p:cNvPicPr>
          <p:nvPr/>
        </p:nvPicPr>
        <p:blipFill rotWithShape="1">
          <a:blip r:embed="rId2">
            <a:extLst>
              <a:ext uri="{28A0092B-C50C-407E-A947-70E740481C1C}">
                <a14:useLocalDpi xmlns:a14="http://schemas.microsoft.com/office/drawing/2010/main" val="0"/>
              </a:ext>
            </a:extLst>
          </a:blip>
          <a:srcRect l="34477" r="15161" b="39566"/>
          <a:stretch/>
        </p:blipFill>
        <p:spPr>
          <a:xfrm>
            <a:off x="0" y="0"/>
            <a:ext cx="12192000" cy="6858000"/>
          </a:xfrm>
          <a:prstGeom prst="rect">
            <a:avLst/>
          </a:prstGeom>
        </p:spPr>
      </p:pic>
      <p:pic>
        <p:nvPicPr>
          <p:cNvPr id="6" name="图片 5">
            <a:extLst>
              <a:ext uri="{FF2B5EF4-FFF2-40B4-BE49-F238E27FC236}">
                <a16:creationId xmlns:a16="http://schemas.microsoft.com/office/drawing/2014/main" id="{216F1DF1-3994-4923-8B17-B98639974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 y="5138964"/>
            <a:ext cx="2886075" cy="1707461"/>
          </a:xfrm>
          <a:prstGeom prst="rect">
            <a:avLst/>
          </a:prstGeom>
        </p:spPr>
      </p:pic>
      <p:sp>
        <p:nvSpPr>
          <p:cNvPr id="9" name="Rectangle: Top Corners Rounded 9">
            <a:extLst>
              <a:ext uri="{FF2B5EF4-FFF2-40B4-BE49-F238E27FC236}">
                <a16:creationId xmlns:a16="http://schemas.microsoft.com/office/drawing/2014/main" id="{A16BD89E-DB7F-40DF-8533-9419E2DD1CF5}"/>
              </a:ext>
            </a:extLst>
          </p:cNvPr>
          <p:cNvSpPr/>
          <p:nvPr/>
        </p:nvSpPr>
        <p:spPr>
          <a:xfrm rot="10800000">
            <a:off x="495297" y="95248"/>
            <a:ext cx="11496677" cy="6581776"/>
          </a:xfrm>
          <a:prstGeom prst="round2SameRect">
            <a:avLst>
              <a:gd name="adj1" fmla="val 4301"/>
              <a:gd name="adj2" fmla="val 0"/>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B6172"/>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8" name="TextBox 17">
            <a:extLst>
              <a:ext uri="{FF2B5EF4-FFF2-40B4-BE49-F238E27FC236}">
                <a16:creationId xmlns:a16="http://schemas.microsoft.com/office/drawing/2014/main" id="{45601C58-23EA-ACC1-9EBF-23E71D24C941}"/>
              </a:ext>
            </a:extLst>
          </p:cNvPr>
          <p:cNvSpPr txBox="1"/>
          <p:nvPr/>
        </p:nvSpPr>
        <p:spPr>
          <a:xfrm>
            <a:off x="1133475" y="438150"/>
            <a:ext cx="3907155" cy="1569660"/>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i="1" dirty="0" err="1">
                <a:latin typeface="Cambria" panose="02040503050406030204" pitchFamily="18" charset="0"/>
                <a:ea typeface="Cambria" panose="02040503050406030204" pitchFamily="18" charset="0"/>
                <a:cs typeface="Arial-Rounded" panose="020B0500000000000000" pitchFamily="34" charset="0"/>
              </a:rPr>
              <a:t>bố</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là</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dấu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sắc</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Có</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phải</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không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bố</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ơi</a:t>
            </a:r>
            <a:r>
              <a:rPr lang="en-US" sz="2400" dirty="0">
                <a:latin typeface="Cambria" panose="02040503050406030204" pitchFamily="18" charset="0"/>
                <a:ea typeface="Cambria" panose="02040503050406030204" pitchFamily="18" charset="0"/>
                <a:cs typeface="Arial-Rounded" panose="020B0500000000000000" pitchFamily="34" charset="0"/>
              </a:rPr>
              <a:t>?</a:t>
            </a:r>
          </a:p>
          <a:p>
            <a:r>
              <a:rPr lang="en-US" sz="2400" dirty="0">
                <a:latin typeface="Cambria" panose="02040503050406030204" pitchFamily="18" charset="0"/>
                <a:ea typeface="Cambria" panose="02040503050406030204" pitchFamily="18" charset="0"/>
                <a:cs typeface="Arial-Rounded" panose="020B0500000000000000" pitchFamily="34" charset="0"/>
              </a:rPr>
              <a:t>Cao </a:t>
            </a:r>
            <a:r>
              <a:rPr lang="en-US" sz="2400" dirty="0" err="1">
                <a:latin typeface="Cambria" panose="02040503050406030204" pitchFamily="18" charset="0"/>
                <a:ea typeface="Cambria" panose="02040503050406030204" pitchFamily="18" charset="0"/>
                <a:cs typeface="Arial-Rounded" panose="020B0500000000000000" pitchFamily="34" charset="0"/>
              </a:rPr>
              <a:t>như</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mây</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đỉnh</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núi</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Bát</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ngát</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như</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trùng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khơi</a:t>
            </a:r>
            <a:r>
              <a:rPr lang="en-US" sz="2400" dirty="0">
                <a:latin typeface="Cambria" panose="02040503050406030204" pitchFamily="18" charset="0"/>
                <a:ea typeface="Cambria" panose="02040503050406030204" pitchFamily="18" charset="0"/>
                <a:cs typeface="Arial-Rounded" panose="020B0500000000000000" pitchFamily="34" charset="0"/>
              </a:rPr>
              <a:t>.</a:t>
            </a:r>
          </a:p>
        </p:txBody>
      </p:sp>
      <p:sp>
        <p:nvSpPr>
          <p:cNvPr id="19" name="TextBox 18">
            <a:extLst>
              <a:ext uri="{FF2B5EF4-FFF2-40B4-BE49-F238E27FC236}">
                <a16:creationId xmlns:a16="http://schemas.microsoft.com/office/drawing/2014/main" id="{09CEB2EB-4B12-E4E4-99A4-F42CF2883B05}"/>
              </a:ext>
            </a:extLst>
          </p:cNvPr>
          <p:cNvSpPr txBox="1"/>
          <p:nvPr/>
        </p:nvSpPr>
        <p:spPr>
          <a:xfrm>
            <a:off x="2419350" y="2009775"/>
            <a:ext cx="4724400" cy="1569660"/>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i="1" dirty="0" err="1">
                <a:latin typeface="Cambria" panose="02040503050406030204" pitchFamily="18" charset="0"/>
                <a:ea typeface="Cambria" panose="02040503050406030204" pitchFamily="18" charset="0"/>
                <a:cs typeface="Arial-Rounded" panose="020B0500000000000000" pitchFamily="34" charset="0"/>
              </a:rPr>
              <a:t>mẹ</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là</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dấu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nặng</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Bập</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bẹ</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thuở</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đầu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đời</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Ngọt</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ngào</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như</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dòng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sữa</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Nuôi</a:t>
            </a:r>
            <a:r>
              <a:rPr lang="en-US" sz="2400" dirty="0">
                <a:latin typeface="Cambria" panose="02040503050406030204" pitchFamily="18" charset="0"/>
                <a:ea typeface="Cambria" panose="02040503050406030204" pitchFamily="18" charset="0"/>
                <a:cs typeface="Arial-Rounded" panose="020B0500000000000000" pitchFamily="34" charset="0"/>
              </a:rPr>
              <a:t> con </a:t>
            </a:r>
            <a:r>
              <a:rPr lang="en-US" sz="2400" dirty="0" err="1">
                <a:latin typeface="Cambria" panose="02040503050406030204" pitchFamily="18" charset="0"/>
                <a:ea typeface="Cambria" panose="02040503050406030204" pitchFamily="18" charset="0"/>
                <a:cs typeface="Arial-Rounded" panose="020B0500000000000000" pitchFamily="34" charset="0"/>
              </a:rPr>
              <a:t>lớn</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thành</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người</a:t>
            </a:r>
            <a:r>
              <a:rPr lang="en-US" sz="2400" dirty="0">
                <a:latin typeface="Cambria" panose="02040503050406030204" pitchFamily="18" charset="0"/>
                <a:ea typeface="Cambria" panose="02040503050406030204" pitchFamily="18" charset="0"/>
                <a:cs typeface="Arial-Rounded" panose="020B0500000000000000" pitchFamily="34" charset="0"/>
              </a:rPr>
              <a:t>.</a:t>
            </a:r>
          </a:p>
        </p:txBody>
      </p:sp>
      <p:sp>
        <p:nvSpPr>
          <p:cNvPr id="20" name="TextBox 19">
            <a:extLst>
              <a:ext uri="{FF2B5EF4-FFF2-40B4-BE49-F238E27FC236}">
                <a16:creationId xmlns:a16="http://schemas.microsoft.com/office/drawing/2014/main" id="{EA546BD9-9EE1-0869-1C25-D9AE2E307D55}"/>
              </a:ext>
            </a:extLst>
          </p:cNvPr>
          <p:cNvSpPr txBox="1"/>
          <p:nvPr/>
        </p:nvSpPr>
        <p:spPr>
          <a:xfrm>
            <a:off x="3581400" y="3505200"/>
            <a:ext cx="3286125" cy="1569660"/>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i="1" dirty="0">
                <a:latin typeface="Cambria" panose="02040503050406030204" pitchFamily="18" charset="0"/>
                <a:ea typeface="Cambria" panose="02040503050406030204" pitchFamily="18" charset="0"/>
                <a:cs typeface="Arial-Rounded" panose="020B0500000000000000" pitchFamily="34" charset="0"/>
              </a:rPr>
              <a:t> </a:t>
            </a:r>
            <a:r>
              <a:rPr lang="en-US" sz="2400" i="1" dirty="0" err="1">
                <a:latin typeface="Cambria" panose="02040503050406030204" pitchFamily="18" charset="0"/>
                <a:ea typeface="Cambria" panose="02040503050406030204" pitchFamily="18" charset="0"/>
                <a:cs typeface="Arial-Rounded" panose="020B0500000000000000" pitchFamily="34" charset="0"/>
              </a:rPr>
              <a:t>võng</a:t>
            </a:r>
            <a:r>
              <a:rPr lang="en-US" sz="2400" i="1"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là</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dấu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ngã</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Kẽo</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kẹt</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suốt</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mùa</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hè</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Bà</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ru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cháu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khôn</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lớn</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Trong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êm</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đềm</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ve</a:t>
            </a:r>
            <a:r>
              <a:rPr lang="en-US" sz="2400" dirty="0">
                <a:latin typeface="Cambria" panose="02040503050406030204" pitchFamily="18" charset="0"/>
                <a:ea typeface="Cambria" panose="02040503050406030204" pitchFamily="18" charset="0"/>
                <a:cs typeface="Arial-Rounded" panose="020B0500000000000000" pitchFamily="34" charset="0"/>
              </a:rPr>
              <a:t>.</a:t>
            </a:r>
          </a:p>
        </p:txBody>
      </p:sp>
      <p:sp>
        <p:nvSpPr>
          <p:cNvPr id="21" name="TextBox 20">
            <a:extLst>
              <a:ext uri="{FF2B5EF4-FFF2-40B4-BE49-F238E27FC236}">
                <a16:creationId xmlns:a16="http://schemas.microsoft.com/office/drawing/2014/main" id="{7E69D7BC-23FE-F591-CE46-57B496DAD83F}"/>
              </a:ext>
            </a:extLst>
          </p:cNvPr>
          <p:cNvSpPr txBox="1"/>
          <p:nvPr/>
        </p:nvSpPr>
        <p:spPr>
          <a:xfrm>
            <a:off x="4714875" y="5029200"/>
            <a:ext cx="3286125" cy="1569660"/>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i="1" dirty="0" err="1">
                <a:latin typeface="Cambria" panose="02040503050406030204" pitchFamily="18" charset="0"/>
                <a:ea typeface="Cambria" panose="02040503050406030204" pitchFamily="18" charset="0"/>
                <a:cs typeface="Arial-Rounded" panose="020B0500000000000000" pitchFamily="34" charset="0"/>
              </a:rPr>
              <a:t>làng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là</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dấu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huyền</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Có</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sân</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đình</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bến</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nước</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Có</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cánh</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diều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tuổi</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thơ</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Nâng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cả</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trời</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mơ</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ước</a:t>
            </a:r>
            <a:r>
              <a:rPr lang="en-US" sz="2400" dirty="0">
                <a:latin typeface="Cambria" panose="02040503050406030204" pitchFamily="18" charset="0"/>
                <a:ea typeface="Cambria" panose="02040503050406030204" pitchFamily="18" charset="0"/>
                <a:cs typeface="Arial-Rounded" panose="020B0500000000000000" pitchFamily="34" charset="0"/>
              </a:rPr>
              <a:t>.</a:t>
            </a:r>
          </a:p>
        </p:txBody>
      </p:sp>
      <p:sp>
        <p:nvSpPr>
          <p:cNvPr id="22" name="TextBox 21">
            <a:extLst>
              <a:ext uri="{FF2B5EF4-FFF2-40B4-BE49-F238E27FC236}">
                <a16:creationId xmlns:a16="http://schemas.microsoft.com/office/drawing/2014/main" id="{0E8EBE9A-4CA6-0498-86D2-E2F1283D5466}"/>
              </a:ext>
            </a:extLst>
          </p:cNvPr>
          <p:cNvSpPr txBox="1"/>
          <p:nvPr/>
        </p:nvSpPr>
        <p:spPr>
          <a:xfrm>
            <a:off x="8553450" y="4657725"/>
            <a:ext cx="3286125" cy="1938992"/>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cỏ</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là</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dấu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hỏi</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Tuổi</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thơ</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chơi</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chọi</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gà</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Nếu</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không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có</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dấu</a:t>
            </a:r>
            <a:endParaRPr lang="en-US" sz="2400" dirty="0">
              <a:latin typeface="Cambria" panose="02040503050406030204" pitchFamily="18" charset="0"/>
              <a:ea typeface="Cambria" panose="02040503050406030204" pitchFamily="18" charset="0"/>
              <a:cs typeface="Arial-Rounded" panose="020B0500000000000000" pitchFamily="34" charset="0"/>
            </a:endParaRPr>
          </a:p>
          <a:p>
            <a:r>
              <a:rPr lang="en-US" sz="2400" dirty="0" err="1">
                <a:latin typeface="Cambria" panose="02040503050406030204" pitchFamily="18" charset="0"/>
                <a:ea typeface="Cambria" panose="02040503050406030204" pitchFamily="18" charset="0"/>
                <a:cs typeface="Arial-Rounded" panose="020B0500000000000000" pitchFamily="34" charset="0"/>
              </a:rPr>
              <a:t>Là</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tiếng</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i="1" dirty="0" err="1">
                <a:latin typeface="Cambria" panose="02040503050406030204" pitchFamily="18" charset="0"/>
                <a:ea typeface="Cambria" panose="02040503050406030204" pitchFamily="18" charset="0"/>
                <a:cs typeface="Arial-Rounded" panose="020B0500000000000000" pitchFamily="34" charset="0"/>
              </a:rPr>
              <a:t>em</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reo</a:t>
            </a:r>
            <a:r>
              <a:rPr lang="en-US" sz="2400" dirty="0">
                <a:latin typeface="Cambria" panose="02040503050406030204" pitchFamily="18" charset="0"/>
                <a:ea typeface="Cambria" panose="02040503050406030204" pitchFamily="18" charset="0"/>
                <a:cs typeface="Arial-Rounded" panose="020B0500000000000000" pitchFamily="34" charset="0"/>
              </a:rPr>
              <a:t> ca. </a:t>
            </a:r>
          </a:p>
          <a:p>
            <a:pPr algn="r"/>
            <a:r>
              <a:rPr lang="en-US" sz="2400" dirty="0">
                <a:latin typeface="Cambria" panose="02040503050406030204" pitchFamily="18" charset="0"/>
                <a:ea typeface="Cambria" panose="02040503050406030204" pitchFamily="18" charset="0"/>
                <a:cs typeface="Arial-Rounded" panose="020B0500000000000000" pitchFamily="34" charset="0"/>
              </a:rPr>
              <a:t>(</a:t>
            </a:r>
            <a:r>
              <a:rPr lang="en-US" sz="2400" dirty="0" err="1">
                <a:latin typeface="Cambria" panose="02040503050406030204" pitchFamily="18" charset="0"/>
                <a:ea typeface="Cambria" panose="02040503050406030204" pitchFamily="18" charset="0"/>
                <a:cs typeface="Arial-Rounded" panose="020B0500000000000000" pitchFamily="34" charset="0"/>
              </a:rPr>
              <a:t>Trúc</a:t>
            </a:r>
            <a:r>
              <a:rPr lang="en-US" sz="2400" dirty="0">
                <a:latin typeface="Cambria" panose="02040503050406030204" pitchFamily="18" charset="0"/>
                <a:ea typeface="Cambria" panose="02040503050406030204" pitchFamily="18" charset="0"/>
                <a:cs typeface="Arial-Rounded" panose="020B0500000000000000" pitchFamily="34" charset="0"/>
              </a:rPr>
              <a:t> </a:t>
            </a:r>
            <a:r>
              <a:rPr lang="en-US" sz="2400" dirty="0" err="1">
                <a:latin typeface="Cambria" panose="02040503050406030204" pitchFamily="18" charset="0"/>
                <a:ea typeface="Cambria" panose="02040503050406030204" pitchFamily="18" charset="0"/>
                <a:cs typeface="Arial-Rounded" panose="020B0500000000000000" pitchFamily="34" charset="0"/>
              </a:rPr>
              <a:t>Lâm</a:t>
            </a:r>
            <a:r>
              <a:rPr lang="en-US" sz="2400" dirty="0">
                <a:latin typeface="Cambria" panose="02040503050406030204" pitchFamily="18" charset="0"/>
                <a:ea typeface="Cambria" panose="02040503050406030204" pitchFamily="18" charset="0"/>
                <a:cs typeface="Arial-Rounded" panose="020B0500000000000000" pitchFamily="34" charset="0"/>
              </a:rPr>
              <a:t>)</a:t>
            </a:r>
          </a:p>
        </p:txBody>
      </p:sp>
      <p:pic>
        <p:nvPicPr>
          <p:cNvPr id="24" name="Picture 23">
            <a:extLst>
              <a:ext uri="{FF2B5EF4-FFF2-40B4-BE49-F238E27FC236}">
                <a16:creationId xmlns:a16="http://schemas.microsoft.com/office/drawing/2014/main" id="{7186A1EA-1816-8271-416F-B7F04FBB3D07}"/>
              </a:ext>
            </a:extLst>
          </p:cNvPr>
          <p:cNvPicPr>
            <a:picLocks noChangeAspect="1"/>
          </p:cNvPicPr>
          <p:nvPr/>
        </p:nvPicPr>
        <p:blipFill>
          <a:blip r:embed="rId4"/>
          <a:stretch>
            <a:fillRect/>
          </a:stretch>
        </p:blipFill>
        <p:spPr>
          <a:xfrm>
            <a:off x="685800" y="2195512"/>
            <a:ext cx="1162050" cy="2409825"/>
          </a:xfrm>
          <a:prstGeom prst="rect">
            <a:avLst/>
          </a:prstGeom>
        </p:spPr>
      </p:pic>
      <p:pic>
        <p:nvPicPr>
          <p:cNvPr id="26" name="Picture 25">
            <a:extLst>
              <a:ext uri="{FF2B5EF4-FFF2-40B4-BE49-F238E27FC236}">
                <a16:creationId xmlns:a16="http://schemas.microsoft.com/office/drawing/2014/main" id="{9CB578FB-A8EA-7425-3B1C-71E214C0A0E5}"/>
              </a:ext>
            </a:extLst>
          </p:cNvPr>
          <p:cNvPicPr>
            <a:picLocks noChangeAspect="1"/>
          </p:cNvPicPr>
          <p:nvPr/>
        </p:nvPicPr>
        <p:blipFill>
          <a:blip r:embed="rId5"/>
          <a:stretch>
            <a:fillRect/>
          </a:stretch>
        </p:blipFill>
        <p:spPr>
          <a:xfrm>
            <a:off x="5943600" y="928687"/>
            <a:ext cx="2324100" cy="1895475"/>
          </a:xfrm>
          <a:prstGeom prst="rect">
            <a:avLst/>
          </a:prstGeom>
          <a:ln>
            <a:noFill/>
          </a:ln>
          <a:effectLst>
            <a:softEdge rad="112500"/>
          </a:effectLst>
        </p:spPr>
      </p:pic>
      <p:pic>
        <p:nvPicPr>
          <p:cNvPr id="28" name="Picture 27">
            <a:extLst>
              <a:ext uri="{FF2B5EF4-FFF2-40B4-BE49-F238E27FC236}">
                <a16:creationId xmlns:a16="http://schemas.microsoft.com/office/drawing/2014/main" id="{4DF9E080-1DEE-E66C-4D73-860EEE138268}"/>
              </a:ext>
            </a:extLst>
          </p:cNvPr>
          <p:cNvPicPr>
            <a:picLocks noChangeAspect="1"/>
          </p:cNvPicPr>
          <p:nvPr/>
        </p:nvPicPr>
        <p:blipFill>
          <a:blip r:embed="rId6"/>
          <a:stretch>
            <a:fillRect/>
          </a:stretch>
        </p:blipFill>
        <p:spPr>
          <a:xfrm>
            <a:off x="547687" y="5024437"/>
            <a:ext cx="3000375" cy="1552575"/>
          </a:xfrm>
          <a:prstGeom prst="rect">
            <a:avLst/>
          </a:prstGeom>
        </p:spPr>
      </p:pic>
      <p:pic>
        <p:nvPicPr>
          <p:cNvPr id="30" name="Picture 29">
            <a:extLst>
              <a:ext uri="{FF2B5EF4-FFF2-40B4-BE49-F238E27FC236}">
                <a16:creationId xmlns:a16="http://schemas.microsoft.com/office/drawing/2014/main" id="{A4DEBBC7-99A7-053F-2410-7AB709AF5863}"/>
              </a:ext>
            </a:extLst>
          </p:cNvPr>
          <p:cNvPicPr>
            <a:picLocks noChangeAspect="1"/>
          </p:cNvPicPr>
          <p:nvPr/>
        </p:nvPicPr>
        <p:blipFill>
          <a:blip r:embed="rId7"/>
          <a:stretch>
            <a:fillRect/>
          </a:stretch>
        </p:blipFill>
        <p:spPr>
          <a:xfrm>
            <a:off x="8196262" y="2543175"/>
            <a:ext cx="2009775" cy="2000250"/>
          </a:xfrm>
          <a:prstGeom prst="rect">
            <a:avLst/>
          </a:prstGeom>
        </p:spPr>
      </p:pic>
      <p:pic>
        <p:nvPicPr>
          <p:cNvPr id="31" name="Picture 30">
            <a:extLst>
              <a:ext uri="{FF2B5EF4-FFF2-40B4-BE49-F238E27FC236}">
                <a16:creationId xmlns:a16="http://schemas.microsoft.com/office/drawing/2014/main" id="{63135154-F99F-31CF-CF0F-4698EED25B5D}"/>
              </a:ext>
            </a:extLst>
          </p:cNvPr>
          <p:cNvPicPr>
            <a:picLocks noChangeAspect="1"/>
          </p:cNvPicPr>
          <p:nvPr/>
        </p:nvPicPr>
        <p:blipFill>
          <a:blip r:embed="rId8"/>
          <a:stretch>
            <a:fillRect/>
          </a:stretch>
        </p:blipFill>
        <p:spPr>
          <a:xfrm>
            <a:off x="4597315" y="-67489"/>
            <a:ext cx="4883319" cy="1182727"/>
          </a:xfrm>
          <a:prstGeom prst="rect">
            <a:avLst/>
          </a:prstGeom>
        </p:spPr>
      </p:pic>
    </p:spTree>
    <p:extLst>
      <p:ext uri="{BB962C8B-B14F-4D97-AF65-F5344CB8AC3E}">
        <p14:creationId xmlns:p14="http://schemas.microsoft.com/office/powerpoint/2010/main" val="1143621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1A3538C-B634-4552-AFA5-09766C5B897C}"/>
              </a:ext>
            </a:extLst>
          </p:cNvPr>
          <p:cNvPicPr>
            <a:picLocks noChangeAspect="1"/>
          </p:cNvPicPr>
          <p:nvPr/>
        </p:nvPicPr>
        <p:blipFill rotWithShape="1">
          <a:blip r:embed="rId2">
            <a:extLst>
              <a:ext uri="{28A0092B-C50C-407E-A947-70E740481C1C}">
                <a14:useLocalDpi xmlns:a14="http://schemas.microsoft.com/office/drawing/2010/main" val="0"/>
              </a:ext>
            </a:extLst>
          </a:blip>
          <a:srcRect l="12500" r="4167"/>
          <a:stretch/>
        </p:blipFill>
        <p:spPr>
          <a:xfrm>
            <a:off x="0" y="0"/>
            <a:ext cx="12192000" cy="6858000"/>
          </a:xfrm>
          <a:prstGeom prst="rect">
            <a:avLst/>
          </a:prstGeom>
        </p:spPr>
      </p:pic>
      <p:grpSp>
        <p:nvGrpSpPr>
          <p:cNvPr id="2" name="组合 6">
            <a:extLst>
              <a:ext uri="{FF2B5EF4-FFF2-40B4-BE49-F238E27FC236}">
                <a16:creationId xmlns:a16="http://schemas.microsoft.com/office/drawing/2014/main" id="{20CE77B9-3BA2-523E-43D1-D90D1D9DC280}"/>
              </a:ext>
            </a:extLst>
          </p:cNvPr>
          <p:cNvGrpSpPr/>
          <p:nvPr/>
        </p:nvGrpSpPr>
        <p:grpSpPr>
          <a:xfrm>
            <a:off x="609600" y="476250"/>
            <a:ext cx="10934700" cy="5848350"/>
            <a:chOff x="666750" y="666750"/>
            <a:chExt cx="11049000" cy="5695950"/>
          </a:xfrm>
          <a:effectLst>
            <a:outerShdw blurRad="254000" sx="102000" sy="102000" algn="ctr" rotWithShape="0">
              <a:prstClr val="black">
                <a:alpha val="25000"/>
              </a:prstClr>
            </a:outerShdw>
          </a:effectLst>
        </p:grpSpPr>
        <p:sp>
          <p:nvSpPr>
            <p:cNvPr id="4" name="圆角矩形 4">
              <a:extLst>
                <a:ext uri="{FF2B5EF4-FFF2-40B4-BE49-F238E27FC236}">
                  <a16:creationId xmlns:a16="http://schemas.microsoft.com/office/drawing/2014/main" id="{61F79FFE-856F-53C3-A898-B49B3CE04405}"/>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6" name="圆角矩形 5">
              <a:extLst>
                <a:ext uri="{FF2B5EF4-FFF2-40B4-BE49-F238E27FC236}">
                  <a16:creationId xmlns:a16="http://schemas.microsoft.com/office/drawing/2014/main" id="{09B99C72-517C-611F-12D0-90DEB54A9554}"/>
                </a:ext>
              </a:extLst>
            </p:cNvPr>
            <p:cNvSpPr/>
            <p:nvPr/>
          </p:nvSpPr>
          <p:spPr>
            <a:xfrm>
              <a:off x="819149" y="700924"/>
              <a:ext cx="10744203" cy="5471276"/>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grpSp>
      <p:grpSp>
        <p:nvGrpSpPr>
          <p:cNvPr id="11" name="组合 47">
            <a:extLst>
              <a:ext uri="{FF2B5EF4-FFF2-40B4-BE49-F238E27FC236}">
                <a16:creationId xmlns:a16="http://schemas.microsoft.com/office/drawing/2014/main" id="{5FC964AB-803A-01F6-3945-EF7693339209}"/>
              </a:ext>
            </a:extLst>
          </p:cNvPr>
          <p:cNvGrpSpPr/>
          <p:nvPr/>
        </p:nvGrpSpPr>
        <p:grpSpPr>
          <a:xfrm>
            <a:off x="2257426" y="2283465"/>
            <a:ext cx="2105024" cy="983610"/>
            <a:chOff x="3151567" y="4106353"/>
            <a:chExt cx="4182027" cy="1023787"/>
          </a:xfrm>
        </p:grpSpPr>
        <p:grpSp>
          <p:nvGrpSpPr>
            <p:cNvPr id="12" name="组合 31">
              <a:extLst>
                <a:ext uri="{FF2B5EF4-FFF2-40B4-BE49-F238E27FC236}">
                  <a16:creationId xmlns:a16="http://schemas.microsoft.com/office/drawing/2014/main" id="{038D376C-BBA9-DD25-726B-D12F36516BDD}"/>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15" name="圆角矩形 32">
                <a:extLst>
                  <a:ext uri="{FF2B5EF4-FFF2-40B4-BE49-F238E27FC236}">
                    <a16:creationId xmlns:a16="http://schemas.microsoft.com/office/drawing/2014/main" id="{A00AD063-D2D5-0DDF-9014-48B58F9BC080}"/>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16" name="圆角矩形 33">
                <a:extLst>
                  <a:ext uri="{FF2B5EF4-FFF2-40B4-BE49-F238E27FC236}">
                    <a16:creationId xmlns:a16="http://schemas.microsoft.com/office/drawing/2014/main" id="{F00B7E2A-398B-3627-3089-64FB0F77A359}"/>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13" name="文本框 41">
              <a:extLst>
                <a:ext uri="{FF2B5EF4-FFF2-40B4-BE49-F238E27FC236}">
                  <a16:creationId xmlns:a16="http://schemas.microsoft.com/office/drawing/2014/main" id="{A636F087-B094-0E36-EB15-A2F4B5F49B40}"/>
                </a:ext>
              </a:extLst>
            </p:cNvPr>
            <p:cNvSpPr txBox="1"/>
            <p:nvPr/>
          </p:nvSpPr>
          <p:spPr>
            <a:xfrm>
              <a:off x="3877847" y="4289034"/>
              <a:ext cx="1707620"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Cambria" panose="02040503050406030204" pitchFamily="18" charset="0"/>
                  <a:cs typeface="+mn-ea"/>
                  <a:sym typeface="思源黑体 CN" panose="020B0500000000000000" pitchFamily="34" charset="-122"/>
                </a:rPr>
                <a:t>sắc</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pic>
        <p:nvPicPr>
          <p:cNvPr id="32" name="Picture 31">
            <a:extLst>
              <a:ext uri="{FF2B5EF4-FFF2-40B4-BE49-F238E27FC236}">
                <a16:creationId xmlns:a16="http://schemas.microsoft.com/office/drawing/2014/main" id="{598B7E5B-3555-15C4-5C98-D8BD98950CC4}"/>
              </a:ext>
            </a:extLst>
          </p:cNvPr>
          <p:cNvPicPr>
            <a:picLocks noChangeAspect="1"/>
          </p:cNvPicPr>
          <p:nvPr/>
        </p:nvPicPr>
        <p:blipFill>
          <a:blip r:embed="rId3"/>
          <a:stretch>
            <a:fillRect/>
          </a:stretch>
        </p:blipFill>
        <p:spPr>
          <a:xfrm>
            <a:off x="3101831" y="689723"/>
            <a:ext cx="7157324" cy="1694835"/>
          </a:xfrm>
          <a:prstGeom prst="rect">
            <a:avLst/>
          </a:prstGeom>
        </p:spPr>
      </p:pic>
      <p:grpSp>
        <p:nvGrpSpPr>
          <p:cNvPr id="33" name="组合 47">
            <a:extLst>
              <a:ext uri="{FF2B5EF4-FFF2-40B4-BE49-F238E27FC236}">
                <a16:creationId xmlns:a16="http://schemas.microsoft.com/office/drawing/2014/main" id="{847922CC-AF4C-9DCA-2572-985BC10F6C1D}"/>
              </a:ext>
            </a:extLst>
          </p:cNvPr>
          <p:cNvGrpSpPr/>
          <p:nvPr/>
        </p:nvGrpSpPr>
        <p:grpSpPr>
          <a:xfrm>
            <a:off x="5105401" y="2302515"/>
            <a:ext cx="2105024" cy="983610"/>
            <a:chOff x="3151567" y="4106353"/>
            <a:chExt cx="4182027" cy="1023787"/>
          </a:xfrm>
        </p:grpSpPr>
        <p:grpSp>
          <p:nvGrpSpPr>
            <p:cNvPr id="34" name="组合 31">
              <a:extLst>
                <a:ext uri="{FF2B5EF4-FFF2-40B4-BE49-F238E27FC236}">
                  <a16:creationId xmlns:a16="http://schemas.microsoft.com/office/drawing/2014/main" id="{37940283-86F6-C376-22B3-4AD45756DAD8}"/>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36" name="圆角矩形 32">
                <a:extLst>
                  <a:ext uri="{FF2B5EF4-FFF2-40B4-BE49-F238E27FC236}">
                    <a16:creationId xmlns:a16="http://schemas.microsoft.com/office/drawing/2014/main" id="{278CC1DF-D825-59CE-4255-27F8FA6E668D}"/>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37" name="圆角矩形 33">
                <a:extLst>
                  <a:ext uri="{FF2B5EF4-FFF2-40B4-BE49-F238E27FC236}">
                    <a16:creationId xmlns:a16="http://schemas.microsoft.com/office/drawing/2014/main" id="{18649B40-E392-0274-CE7D-B478BF2A9E83}"/>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35" name="文本框 41">
              <a:extLst>
                <a:ext uri="{FF2B5EF4-FFF2-40B4-BE49-F238E27FC236}">
                  <a16:creationId xmlns:a16="http://schemas.microsoft.com/office/drawing/2014/main" id="{2E60768D-4C3A-804E-1312-8857D172A6F2}"/>
                </a:ext>
              </a:extLst>
            </p:cNvPr>
            <p:cNvSpPr txBox="1"/>
            <p:nvPr/>
          </p:nvSpPr>
          <p:spPr>
            <a:xfrm>
              <a:off x="3928221" y="4239464"/>
              <a:ext cx="2704419"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Cambria" panose="02040503050406030204" pitchFamily="18" charset="0"/>
                  <a:cs typeface="+mn-ea"/>
                  <a:sym typeface="思源黑体 CN" panose="020B0500000000000000" pitchFamily="34" charset="-122"/>
                </a:rPr>
                <a:t>trùng</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grpSp>
        <p:nvGrpSpPr>
          <p:cNvPr id="38" name="组合 47">
            <a:extLst>
              <a:ext uri="{FF2B5EF4-FFF2-40B4-BE49-F238E27FC236}">
                <a16:creationId xmlns:a16="http://schemas.microsoft.com/office/drawing/2014/main" id="{43011027-7014-C10C-5B1A-1DBF9A2D4AD2}"/>
              </a:ext>
            </a:extLst>
          </p:cNvPr>
          <p:cNvGrpSpPr/>
          <p:nvPr/>
        </p:nvGrpSpPr>
        <p:grpSpPr>
          <a:xfrm>
            <a:off x="7772401" y="2273940"/>
            <a:ext cx="2105024" cy="983610"/>
            <a:chOff x="3151567" y="4106353"/>
            <a:chExt cx="4182027" cy="1023787"/>
          </a:xfrm>
        </p:grpSpPr>
        <p:grpSp>
          <p:nvGrpSpPr>
            <p:cNvPr id="39" name="组合 31">
              <a:extLst>
                <a:ext uri="{FF2B5EF4-FFF2-40B4-BE49-F238E27FC236}">
                  <a16:creationId xmlns:a16="http://schemas.microsoft.com/office/drawing/2014/main" id="{92F56520-3F13-9E4B-BB70-2F9ED6E3B51B}"/>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41" name="圆角矩形 32">
                <a:extLst>
                  <a:ext uri="{FF2B5EF4-FFF2-40B4-BE49-F238E27FC236}">
                    <a16:creationId xmlns:a16="http://schemas.microsoft.com/office/drawing/2014/main" id="{405384C8-912E-47A7-B9BE-A303C45EC05E}"/>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42" name="圆角矩形 33">
                <a:extLst>
                  <a:ext uri="{FF2B5EF4-FFF2-40B4-BE49-F238E27FC236}">
                    <a16:creationId xmlns:a16="http://schemas.microsoft.com/office/drawing/2014/main" id="{9527B0CF-A45B-A2D1-E127-02EF337BE927}"/>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40" name="文本框 41">
              <a:extLst>
                <a:ext uri="{FF2B5EF4-FFF2-40B4-BE49-F238E27FC236}">
                  <a16:creationId xmlns:a16="http://schemas.microsoft.com/office/drawing/2014/main" id="{990699E2-F5DC-7A3B-282F-E2C28FED23FB}"/>
                </a:ext>
              </a:extLst>
            </p:cNvPr>
            <p:cNvSpPr txBox="1"/>
            <p:nvPr/>
          </p:nvSpPr>
          <p:spPr>
            <a:xfrm>
              <a:off x="4294459" y="4239464"/>
              <a:ext cx="1971945"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Cambria" panose="02040503050406030204" pitchFamily="18" charset="0"/>
                  <a:cs typeface="+mn-ea"/>
                  <a:sym typeface="思源黑体 CN" panose="020B0500000000000000" pitchFamily="34" charset="-122"/>
                </a:rPr>
                <a:t>sữa</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grpSp>
        <p:nvGrpSpPr>
          <p:cNvPr id="43" name="组合 47">
            <a:extLst>
              <a:ext uri="{FF2B5EF4-FFF2-40B4-BE49-F238E27FC236}">
                <a16:creationId xmlns:a16="http://schemas.microsoft.com/office/drawing/2014/main" id="{5C8AEEB6-A26E-7C42-BF0B-1113AD24E81F}"/>
              </a:ext>
            </a:extLst>
          </p:cNvPr>
          <p:cNvGrpSpPr/>
          <p:nvPr/>
        </p:nvGrpSpPr>
        <p:grpSpPr>
          <a:xfrm>
            <a:off x="2286001" y="3740790"/>
            <a:ext cx="2105024" cy="983610"/>
            <a:chOff x="3151567" y="4106353"/>
            <a:chExt cx="4182027" cy="1023787"/>
          </a:xfrm>
        </p:grpSpPr>
        <p:grpSp>
          <p:nvGrpSpPr>
            <p:cNvPr id="44" name="组合 31">
              <a:extLst>
                <a:ext uri="{FF2B5EF4-FFF2-40B4-BE49-F238E27FC236}">
                  <a16:creationId xmlns:a16="http://schemas.microsoft.com/office/drawing/2014/main" id="{8B2F9666-7545-7099-8DB0-62EC8C451542}"/>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46" name="圆角矩形 32">
                <a:extLst>
                  <a:ext uri="{FF2B5EF4-FFF2-40B4-BE49-F238E27FC236}">
                    <a16:creationId xmlns:a16="http://schemas.microsoft.com/office/drawing/2014/main" id="{CBB8600D-3917-6B48-E0BB-7DBFE90536D6}"/>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47" name="圆角矩形 33">
                <a:extLst>
                  <a:ext uri="{FF2B5EF4-FFF2-40B4-BE49-F238E27FC236}">
                    <a16:creationId xmlns:a16="http://schemas.microsoft.com/office/drawing/2014/main" id="{56B7380E-36A3-7A40-7496-7A2ED46481C6}"/>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45" name="文本框 41">
              <a:extLst>
                <a:ext uri="{FF2B5EF4-FFF2-40B4-BE49-F238E27FC236}">
                  <a16:creationId xmlns:a16="http://schemas.microsoft.com/office/drawing/2014/main" id="{20D52F7A-09BE-1024-47E9-FFE0A1CCAEB9}"/>
                </a:ext>
              </a:extLst>
            </p:cNvPr>
            <p:cNvSpPr txBox="1"/>
            <p:nvPr/>
          </p:nvSpPr>
          <p:spPr>
            <a:xfrm>
              <a:off x="4089302" y="4239464"/>
              <a:ext cx="2382260"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Cambria" panose="02040503050406030204" pitchFamily="18" charset="0"/>
                  <a:cs typeface="+mn-ea"/>
                  <a:sym typeface="思源黑体 CN" panose="020B0500000000000000" pitchFamily="34" charset="-122"/>
                </a:rPr>
                <a:t>võng</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grpSp>
        <p:nvGrpSpPr>
          <p:cNvPr id="48" name="组合 47">
            <a:extLst>
              <a:ext uri="{FF2B5EF4-FFF2-40B4-BE49-F238E27FC236}">
                <a16:creationId xmlns:a16="http://schemas.microsoft.com/office/drawing/2014/main" id="{2953763A-A077-481A-DA77-620D47A57376}"/>
              </a:ext>
            </a:extLst>
          </p:cNvPr>
          <p:cNvGrpSpPr/>
          <p:nvPr/>
        </p:nvGrpSpPr>
        <p:grpSpPr>
          <a:xfrm>
            <a:off x="5076826" y="3712215"/>
            <a:ext cx="2105024" cy="983610"/>
            <a:chOff x="3151567" y="4106353"/>
            <a:chExt cx="4182027" cy="1023787"/>
          </a:xfrm>
        </p:grpSpPr>
        <p:grpSp>
          <p:nvGrpSpPr>
            <p:cNvPr id="49" name="组合 31">
              <a:extLst>
                <a:ext uri="{FF2B5EF4-FFF2-40B4-BE49-F238E27FC236}">
                  <a16:creationId xmlns:a16="http://schemas.microsoft.com/office/drawing/2014/main" id="{532CE628-870E-B038-0817-94491FC9D00C}"/>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51" name="圆角矩形 32">
                <a:extLst>
                  <a:ext uri="{FF2B5EF4-FFF2-40B4-BE49-F238E27FC236}">
                    <a16:creationId xmlns:a16="http://schemas.microsoft.com/office/drawing/2014/main" id="{398F2A55-AA3B-A8BF-4FDF-AE2A1FE0EC10}"/>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52" name="圆角矩形 33">
                <a:extLst>
                  <a:ext uri="{FF2B5EF4-FFF2-40B4-BE49-F238E27FC236}">
                    <a16:creationId xmlns:a16="http://schemas.microsoft.com/office/drawing/2014/main" id="{44C26A37-047B-D7E3-0945-5AB57A55D85F}"/>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50" name="文本框 41">
              <a:extLst>
                <a:ext uri="{FF2B5EF4-FFF2-40B4-BE49-F238E27FC236}">
                  <a16:creationId xmlns:a16="http://schemas.microsoft.com/office/drawing/2014/main" id="{B5481894-81C7-18CC-85BE-4E1DCF14CF43}"/>
                </a:ext>
              </a:extLst>
            </p:cNvPr>
            <p:cNvSpPr txBox="1"/>
            <p:nvPr/>
          </p:nvSpPr>
          <p:spPr>
            <a:xfrm>
              <a:off x="4339682" y="4239464"/>
              <a:ext cx="1881501"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Cambria" panose="02040503050406030204" pitchFamily="18" charset="0"/>
                  <a:cs typeface="+mn-ea"/>
                  <a:sym typeface="思源黑体 CN" panose="020B0500000000000000" pitchFamily="34" charset="-122"/>
                </a:rPr>
                <a:t>ngã</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grpSp>
        <p:nvGrpSpPr>
          <p:cNvPr id="53" name="组合 47">
            <a:extLst>
              <a:ext uri="{FF2B5EF4-FFF2-40B4-BE49-F238E27FC236}">
                <a16:creationId xmlns:a16="http://schemas.microsoft.com/office/drawing/2014/main" id="{0A86D46D-F778-FA11-56F2-9040FFC7127E}"/>
              </a:ext>
            </a:extLst>
          </p:cNvPr>
          <p:cNvGrpSpPr/>
          <p:nvPr/>
        </p:nvGrpSpPr>
        <p:grpSpPr>
          <a:xfrm>
            <a:off x="7781926" y="3721740"/>
            <a:ext cx="2105024" cy="983610"/>
            <a:chOff x="3151567" y="4106353"/>
            <a:chExt cx="4182027" cy="1023787"/>
          </a:xfrm>
        </p:grpSpPr>
        <p:grpSp>
          <p:nvGrpSpPr>
            <p:cNvPr id="54" name="组合 31">
              <a:extLst>
                <a:ext uri="{FF2B5EF4-FFF2-40B4-BE49-F238E27FC236}">
                  <a16:creationId xmlns:a16="http://schemas.microsoft.com/office/drawing/2014/main" id="{153EA89E-B546-C76D-3F67-66E6839A5924}"/>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56" name="圆角矩形 32">
                <a:extLst>
                  <a:ext uri="{FF2B5EF4-FFF2-40B4-BE49-F238E27FC236}">
                    <a16:creationId xmlns:a16="http://schemas.microsoft.com/office/drawing/2014/main" id="{8CDDFCD6-D09B-F90D-614D-9E0928E7CF7A}"/>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57" name="圆角矩形 33">
                <a:extLst>
                  <a:ext uri="{FF2B5EF4-FFF2-40B4-BE49-F238E27FC236}">
                    <a16:creationId xmlns:a16="http://schemas.microsoft.com/office/drawing/2014/main" id="{3DCD099E-B88B-CE4A-24BB-9FD26BFB44C5}"/>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思源黑体 CN"/>
                </a:endParaRPr>
              </a:p>
            </p:txBody>
          </p:sp>
        </p:grpSp>
        <p:sp>
          <p:nvSpPr>
            <p:cNvPr id="55" name="文本框 41">
              <a:extLst>
                <a:ext uri="{FF2B5EF4-FFF2-40B4-BE49-F238E27FC236}">
                  <a16:creationId xmlns:a16="http://schemas.microsoft.com/office/drawing/2014/main" id="{C55A4088-BD6D-42CD-05CC-A3FBDD8D8EFA}"/>
                </a:ext>
              </a:extLst>
            </p:cNvPr>
            <p:cNvSpPr txBox="1"/>
            <p:nvPr/>
          </p:nvSpPr>
          <p:spPr>
            <a:xfrm>
              <a:off x="4329365" y="4239464"/>
              <a:ext cx="1902139"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Cambria" panose="02040503050406030204" pitchFamily="18" charset="0"/>
                  <a:cs typeface="+mn-ea"/>
                  <a:sym typeface="思源黑体 CN" panose="020B0500000000000000" pitchFamily="34" charset="-122"/>
                </a:rPr>
                <a:t>kéo</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思源黑体 CN" panose="020B0500000000000000" pitchFamily="34" charset="-122"/>
              </a:endParaRPr>
            </a:p>
          </p:txBody>
        </p:sp>
      </p:grpSp>
    </p:spTree>
    <p:extLst>
      <p:ext uri="{BB962C8B-B14F-4D97-AF65-F5344CB8AC3E}">
        <p14:creationId xmlns:p14="http://schemas.microsoft.com/office/powerpoint/2010/main" val="1127184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80">
                                          <p:stCondLst>
                                            <p:cond delay="0"/>
                                          </p:stCondLst>
                                        </p:cTn>
                                        <p:tgtEl>
                                          <p:spTgt spid="33"/>
                                        </p:tgtEl>
                                      </p:cBhvr>
                                    </p:animEffect>
                                    <p:anim calcmode="lin" valueType="num">
                                      <p:cBhvr>
                                        <p:cTn id="31"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6" dur="26">
                                          <p:stCondLst>
                                            <p:cond delay="650"/>
                                          </p:stCondLst>
                                        </p:cTn>
                                        <p:tgtEl>
                                          <p:spTgt spid="33"/>
                                        </p:tgtEl>
                                      </p:cBhvr>
                                      <p:to x="100000" y="60000"/>
                                    </p:animScale>
                                    <p:animScale>
                                      <p:cBhvr>
                                        <p:cTn id="37" dur="166" decel="50000">
                                          <p:stCondLst>
                                            <p:cond delay="676"/>
                                          </p:stCondLst>
                                        </p:cTn>
                                        <p:tgtEl>
                                          <p:spTgt spid="33"/>
                                        </p:tgtEl>
                                      </p:cBhvr>
                                      <p:to x="100000" y="100000"/>
                                    </p:animScale>
                                    <p:animScale>
                                      <p:cBhvr>
                                        <p:cTn id="38" dur="26">
                                          <p:stCondLst>
                                            <p:cond delay="1312"/>
                                          </p:stCondLst>
                                        </p:cTn>
                                        <p:tgtEl>
                                          <p:spTgt spid="33"/>
                                        </p:tgtEl>
                                      </p:cBhvr>
                                      <p:to x="100000" y="80000"/>
                                    </p:animScale>
                                    <p:animScale>
                                      <p:cBhvr>
                                        <p:cTn id="39" dur="166" decel="50000">
                                          <p:stCondLst>
                                            <p:cond delay="1338"/>
                                          </p:stCondLst>
                                        </p:cTn>
                                        <p:tgtEl>
                                          <p:spTgt spid="33"/>
                                        </p:tgtEl>
                                      </p:cBhvr>
                                      <p:to x="100000" y="100000"/>
                                    </p:animScale>
                                    <p:animScale>
                                      <p:cBhvr>
                                        <p:cTn id="40" dur="26">
                                          <p:stCondLst>
                                            <p:cond delay="1642"/>
                                          </p:stCondLst>
                                        </p:cTn>
                                        <p:tgtEl>
                                          <p:spTgt spid="33"/>
                                        </p:tgtEl>
                                      </p:cBhvr>
                                      <p:to x="100000" y="90000"/>
                                    </p:animScale>
                                    <p:animScale>
                                      <p:cBhvr>
                                        <p:cTn id="41" dur="166" decel="50000">
                                          <p:stCondLst>
                                            <p:cond delay="1668"/>
                                          </p:stCondLst>
                                        </p:cTn>
                                        <p:tgtEl>
                                          <p:spTgt spid="33"/>
                                        </p:tgtEl>
                                      </p:cBhvr>
                                      <p:to x="100000" y="100000"/>
                                    </p:animScale>
                                    <p:animScale>
                                      <p:cBhvr>
                                        <p:cTn id="42" dur="26">
                                          <p:stCondLst>
                                            <p:cond delay="1808"/>
                                          </p:stCondLst>
                                        </p:cTn>
                                        <p:tgtEl>
                                          <p:spTgt spid="33"/>
                                        </p:tgtEl>
                                      </p:cBhvr>
                                      <p:to x="100000" y="95000"/>
                                    </p:animScale>
                                    <p:animScale>
                                      <p:cBhvr>
                                        <p:cTn id="43" dur="166" decel="50000">
                                          <p:stCondLst>
                                            <p:cond delay="1834"/>
                                          </p:stCondLst>
                                        </p:cTn>
                                        <p:tgtEl>
                                          <p:spTgt spid="3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580">
                                          <p:stCondLst>
                                            <p:cond delay="0"/>
                                          </p:stCondLst>
                                        </p:cTn>
                                        <p:tgtEl>
                                          <p:spTgt spid="38"/>
                                        </p:tgtEl>
                                      </p:cBhvr>
                                    </p:animEffect>
                                    <p:anim calcmode="lin" valueType="num">
                                      <p:cBhvr>
                                        <p:cTn id="49"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4" dur="26">
                                          <p:stCondLst>
                                            <p:cond delay="650"/>
                                          </p:stCondLst>
                                        </p:cTn>
                                        <p:tgtEl>
                                          <p:spTgt spid="38"/>
                                        </p:tgtEl>
                                      </p:cBhvr>
                                      <p:to x="100000" y="60000"/>
                                    </p:animScale>
                                    <p:animScale>
                                      <p:cBhvr>
                                        <p:cTn id="55" dur="166" decel="50000">
                                          <p:stCondLst>
                                            <p:cond delay="676"/>
                                          </p:stCondLst>
                                        </p:cTn>
                                        <p:tgtEl>
                                          <p:spTgt spid="38"/>
                                        </p:tgtEl>
                                      </p:cBhvr>
                                      <p:to x="100000" y="100000"/>
                                    </p:animScale>
                                    <p:animScale>
                                      <p:cBhvr>
                                        <p:cTn id="56" dur="26">
                                          <p:stCondLst>
                                            <p:cond delay="1312"/>
                                          </p:stCondLst>
                                        </p:cTn>
                                        <p:tgtEl>
                                          <p:spTgt spid="38"/>
                                        </p:tgtEl>
                                      </p:cBhvr>
                                      <p:to x="100000" y="80000"/>
                                    </p:animScale>
                                    <p:animScale>
                                      <p:cBhvr>
                                        <p:cTn id="57" dur="166" decel="50000">
                                          <p:stCondLst>
                                            <p:cond delay="1338"/>
                                          </p:stCondLst>
                                        </p:cTn>
                                        <p:tgtEl>
                                          <p:spTgt spid="38"/>
                                        </p:tgtEl>
                                      </p:cBhvr>
                                      <p:to x="100000" y="100000"/>
                                    </p:animScale>
                                    <p:animScale>
                                      <p:cBhvr>
                                        <p:cTn id="58" dur="26">
                                          <p:stCondLst>
                                            <p:cond delay="1642"/>
                                          </p:stCondLst>
                                        </p:cTn>
                                        <p:tgtEl>
                                          <p:spTgt spid="38"/>
                                        </p:tgtEl>
                                      </p:cBhvr>
                                      <p:to x="100000" y="90000"/>
                                    </p:animScale>
                                    <p:animScale>
                                      <p:cBhvr>
                                        <p:cTn id="59" dur="166" decel="50000">
                                          <p:stCondLst>
                                            <p:cond delay="1668"/>
                                          </p:stCondLst>
                                        </p:cTn>
                                        <p:tgtEl>
                                          <p:spTgt spid="38"/>
                                        </p:tgtEl>
                                      </p:cBhvr>
                                      <p:to x="100000" y="100000"/>
                                    </p:animScale>
                                    <p:animScale>
                                      <p:cBhvr>
                                        <p:cTn id="60" dur="26">
                                          <p:stCondLst>
                                            <p:cond delay="1808"/>
                                          </p:stCondLst>
                                        </p:cTn>
                                        <p:tgtEl>
                                          <p:spTgt spid="38"/>
                                        </p:tgtEl>
                                      </p:cBhvr>
                                      <p:to x="100000" y="95000"/>
                                    </p:animScale>
                                    <p:animScale>
                                      <p:cBhvr>
                                        <p:cTn id="61" dur="166" decel="50000">
                                          <p:stCondLst>
                                            <p:cond delay="1834"/>
                                          </p:stCondLst>
                                        </p:cTn>
                                        <p:tgtEl>
                                          <p:spTgt spid="3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down)">
                                      <p:cBhvr>
                                        <p:cTn id="66" dur="580">
                                          <p:stCondLst>
                                            <p:cond delay="0"/>
                                          </p:stCondLst>
                                        </p:cTn>
                                        <p:tgtEl>
                                          <p:spTgt spid="43"/>
                                        </p:tgtEl>
                                      </p:cBhvr>
                                    </p:animEffect>
                                    <p:anim calcmode="lin" valueType="num">
                                      <p:cBhvr>
                                        <p:cTn id="67"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2" dur="26">
                                          <p:stCondLst>
                                            <p:cond delay="650"/>
                                          </p:stCondLst>
                                        </p:cTn>
                                        <p:tgtEl>
                                          <p:spTgt spid="43"/>
                                        </p:tgtEl>
                                      </p:cBhvr>
                                      <p:to x="100000" y="60000"/>
                                    </p:animScale>
                                    <p:animScale>
                                      <p:cBhvr>
                                        <p:cTn id="73" dur="166" decel="50000">
                                          <p:stCondLst>
                                            <p:cond delay="676"/>
                                          </p:stCondLst>
                                        </p:cTn>
                                        <p:tgtEl>
                                          <p:spTgt spid="43"/>
                                        </p:tgtEl>
                                      </p:cBhvr>
                                      <p:to x="100000" y="100000"/>
                                    </p:animScale>
                                    <p:animScale>
                                      <p:cBhvr>
                                        <p:cTn id="74" dur="26">
                                          <p:stCondLst>
                                            <p:cond delay="1312"/>
                                          </p:stCondLst>
                                        </p:cTn>
                                        <p:tgtEl>
                                          <p:spTgt spid="43"/>
                                        </p:tgtEl>
                                      </p:cBhvr>
                                      <p:to x="100000" y="80000"/>
                                    </p:animScale>
                                    <p:animScale>
                                      <p:cBhvr>
                                        <p:cTn id="75" dur="166" decel="50000">
                                          <p:stCondLst>
                                            <p:cond delay="1338"/>
                                          </p:stCondLst>
                                        </p:cTn>
                                        <p:tgtEl>
                                          <p:spTgt spid="43"/>
                                        </p:tgtEl>
                                      </p:cBhvr>
                                      <p:to x="100000" y="100000"/>
                                    </p:animScale>
                                    <p:animScale>
                                      <p:cBhvr>
                                        <p:cTn id="76" dur="26">
                                          <p:stCondLst>
                                            <p:cond delay="1642"/>
                                          </p:stCondLst>
                                        </p:cTn>
                                        <p:tgtEl>
                                          <p:spTgt spid="43"/>
                                        </p:tgtEl>
                                      </p:cBhvr>
                                      <p:to x="100000" y="90000"/>
                                    </p:animScale>
                                    <p:animScale>
                                      <p:cBhvr>
                                        <p:cTn id="77" dur="166" decel="50000">
                                          <p:stCondLst>
                                            <p:cond delay="1668"/>
                                          </p:stCondLst>
                                        </p:cTn>
                                        <p:tgtEl>
                                          <p:spTgt spid="43"/>
                                        </p:tgtEl>
                                      </p:cBhvr>
                                      <p:to x="100000" y="100000"/>
                                    </p:animScale>
                                    <p:animScale>
                                      <p:cBhvr>
                                        <p:cTn id="78" dur="26">
                                          <p:stCondLst>
                                            <p:cond delay="1808"/>
                                          </p:stCondLst>
                                        </p:cTn>
                                        <p:tgtEl>
                                          <p:spTgt spid="43"/>
                                        </p:tgtEl>
                                      </p:cBhvr>
                                      <p:to x="100000" y="95000"/>
                                    </p:animScale>
                                    <p:animScale>
                                      <p:cBhvr>
                                        <p:cTn id="79" dur="166" decel="50000">
                                          <p:stCondLst>
                                            <p:cond delay="1834"/>
                                          </p:stCondLst>
                                        </p:cTn>
                                        <p:tgtEl>
                                          <p:spTgt spid="43"/>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wipe(down)">
                                      <p:cBhvr>
                                        <p:cTn id="84" dur="580">
                                          <p:stCondLst>
                                            <p:cond delay="0"/>
                                          </p:stCondLst>
                                        </p:cTn>
                                        <p:tgtEl>
                                          <p:spTgt spid="48"/>
                                        </p:tgtEl>
                                      </p:cBhvr>
                                    </p:animEffect>
                                    <p:anim calcmode="lin" valueType="num">
                                      <p:cBhvr>
                                        <p:cTn id="85"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90" dur="26">
                                          <p:stCondLst>
                                            <p:cond delay="650"/>
                                          </p:stCondLst>
                                        </p:cTn>
                                        <p:tgtEl>
                                          <p:spTgt spid="48"/>
                                        </p:tgtEl>
                                      </p:cBhvr>
                                      <p:to x="100000" y="60000"/>
                                    </p:animScale>
                                    <p:animScale>
                                      <p:cBhvr>
                                        <p:cTn id="91" dur="166" decel="50000">
                                          <p:stCondLst>
                                            <p:cond delay="676"/>
                                          </p:stCondLst>
                                        </p:cTn>
                                        <p:tgtEl>
                                          <p:spTgt spid="48"/>
                                        </p:tgtEl>
                                      </p:cBhvr>
                                      <p:to x="100000" y="100000"/>
                                    </p:animScale>
                                    <p:animScale>
                                      <p:cBhvr>
                                        <p:cTn id="92" dur="26">
                                          <p:stCondLst>
                                            <p:cond delay="1312"/>
                                          </p:stCondLst>
                                        </p:cTn>
                                        <p:tgtEl>
                                          <p:spTgt spid="48"/>
                                        </p:tgtEl>
                                      </p:cBhvr>
                                      <p:to x="100000" y="80000"/>
                                    </p:animScale>
                                    <p:animScale>
                                      <p:cBhvr>
                                        <p:cTn id="93" dur="166" decel="50000">
                                          <p:stCondLst>
                                            <p:cond delay="1338"/>
                                          </p:stCondLst>
                                        </p:cTn>
                                        <p:tgtEl>
                                          <p:spTgt spid="48"/>
                                        </p:tgtEl>
                                      </p:cBhvr>
                                      <p:to x="100000" y="100000"/>
                                    </p:animScale>
                                    <p:animScale>
                                      <p:cBhvr>
                                        <p:cTn id="94" dur="26">
                                          <p:stCondLst>
                                            <p:cond delay="1642"/>
                                          </p:stCondLst>
                                        </p:cTn>
                                        <p:tgtEl>
                                          <p:spTgt spid="48"/>
                                        </p:tgtEl>
                                      </p:cBhvr>
                                      <p:to x="100000" y="90000"/>
                                    </p:animScale>
                                    <p:animScale>
                                      <p:cBhvr>
                                        <p:cTn id="95" dur="166" decel="50000">
                                          <p:stCondLst>
                                            <p:cond delay="1668"/>
                                          </p:stCondLst>
                                        </p:cTn>
                                        <p:tgtEl>
                                          <p:spTgt spid="48"/>
                                        </p:tgtEl>
                                      </p:cBhvr>
                                      <p:to x="100000" y="100000"/>
                                    </p:animScale>
                                    <p:animScale>
                                      <p:cBhvr>
                                        <p:cTn id="96" dur="26">
                                          <p:stCondLst>
                                            <p:cond delay="1808"/>
                                          </p:stCondLst>
                                        </p:cTn>
                                        <p:tgtEl>
                                          <p:spTgt spid="48"/>
                                        </p:tgtEl>
                                      </p:cBhvr>
                                      <p:to x="100000" y="95000"/>
                                    </p:animScale>
                                    <p:animScale>
                                      <p:cBhvr>
                                        <p:cTn id="97" dur="166" decel="50000">
                                          <p:stCondLst>
                                            <p:cond delay="1834"/>
                                          </p:stCondLst>
                                        </p:cTn>
                                        <p:tgtEl>
                                          <p:spTgt spid="48"/>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down)">
                                      <p:cBhvr>
                                        <p:cTn id="102" dur="580">
                                          <p:stCondLst>
                                            <p:cond delay="0"/>
                                          </p:stCondLst>
                                        </p:cTn>
                                        <p:tgtEl>
                                          <p:spTgt spid="53"/>
                                        </p:tgtEl>
                                      </p:cBhvr>
                                    </p:animEffect>
                                    <p:anim calcmode="lin" valueType="num">
                                      <p:cBhvr>
                                        <p:cTn id="103"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108" dur="26">
                                          <p:stCondLst>
                                            <p:cond delay="650"/>
                                          </p:stCondLst>
                                        </p:cTn>
                                        <p:tgtEl>
                                          <p:spTgt spid="53"/>
                                        </p:tgtEl>
                                      </p:cBhvr>
                                      <p:to x="100000" y="60000"/>
                                    </p:animScale>
                                    <p:animScale>
                                      <p:cBhvr>
                                        <p:cTn id="109" dur="166" decel="50000">
                                          <p:stCondLst>
                                            <p:cond delay="676"/>
                                          </p:stCondLst>
                                        </p:cTn>
                                        <p:tgtEl>
                                          <p:spTgt spid="53"/>
                                        </p:tgtEl>
                                      </p:cBhvr>
                                      <p:to x="100000" y="100000"/>
                                    </p:animScale>
                                    <p:animScale>
                                      <p:cBhvr>
                                        <p:cTn id="110" dur="26">
                                          <p:stCondLst>
                                            <p:cond delay="1312"/>
                                          </p:stCondLst>
                                        </p:cTn>
                                        <p:tgtEl>
                                          <p:spTgt spid="53"/>
                                        </p:tgtEl>
                                      </p:cBhvr>
                                      <p:to x="100000" y="80000"/>
                                    </p:animScale>
                                    <p:animScale>
                                      <p:cBhvr>
                                        <p:cTn id="111" dur="166" decel="50000">
                                          <p:stCondLst>
                                            <p:cond delay="1338"/>
                                          </p:stCondLst>
                                        </p:cTn>
                                        <p:tgtEl>
                                          <p:spTgt spid="53"/>
                                        </p:tgtEl>
                                      </p:cBhvr>
                                      <p:to x="100000" y="100000"/>
                                    </p:animScale>
                                    <p:animScale>
                                      <p:cBhvr>
                                        <p:cTn id="112" dur="26">
                                          <p:stCondLst>
                                            <p:cond delay="1642"/>
                                          </p:stCondLst>
                                        </p:cTn>
                                        <p:tgtEl>
                                          <p:spTgt spid="53"/>
                                        </p:tgtEl>
                                      </p:cBhvr>
                                      <p:to x="100000" y="90000"/>
                                    </p:animScale>
                                    <p:animScale>
                                      <p:cBhvr>
                                        <p:cTn id="113" dur="166" decel="50000">
                                          <p:stCondLst>
                                            <p:cond delay="1668"/>
                                          </p:stCondLst>
                                        </p:cTn>
                                        <p:tgtEl>
                                          <p:spTgt spid="53"/>
                                        </p:tgtEl>
                                      </p:cBhvr>
                                      <p:to x="100000" y="100000"/>
                                    </p:animScale>
                                    <p:animScale>
                                      <p:cBhvr>
                                        <p:cTn id="114" dur="26">
                                          <p:stCondLst>
                                            <p:cond delay="1808"/>
                                          </p:stCondLst>
                                        </p:cTn>
                                        <p:tgtEl>
                                          <p:spTgt spid="53"/>
                                        </p:tgtEl>
                                      </p:cBhvr>
                                      <p:to x="100000" y="95000"/>
                                    </p:animScale>
                                    <p:animScale>
                                      <p:cBhvr>
                                        <p:cTn id="115" dur="166" decel="50000">
                                          <p:stCondLst>
                                            <p:cond delay="1834"/>
                                          </p:stCondLst>
                                        </p:cTn>
                                        <p:tgtEl>
                                          <p:spTgt spid="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261</Words>
  <Application>Microsoft Office PowerPoint</Application>
  <PresentationFormat>Widescreen</PresentationFormat>
  <Paragraphs>39</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57</cp:revision>
  <dcterms:created xsi:type="dcterms:W3CDTF">2023-01-29T07:16:11Z</dcterms:created>
  <dcterms:modified xsi:type="dcterms:W3CDTF">2026-03-27T01:49:45Z</dcterms:modified>
</cp:coreProperties>
</file>