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81" r:id="rId2"/>
    <p:sldId id="282" r:id="rId3"/>
    <p:sldId id="293" r:id="rId4"/>
    <p:sldId id="294" r:id="rId5"/>
    <p:sldId id="284" r:id="rId6"/>
    <p:sldId id="285" r:id="rId7"/>
  </p:sldIdLst>
  <p:sldSz cx="12192000" cy="6858000"/>
  <p:notesSz cx="6858000" cy="9144000"/>
  <p:custDataLst>
    <p:tags r:id="rId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D4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28" Type="http://schemas.openxmlformats.org/officeDocument/2006/relationships/presProps" Target="presProps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500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1279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5623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8975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0691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5854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3842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5006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7518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201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4451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0017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6673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6282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7992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2000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201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9448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2168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0884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378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6127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5207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290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3184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3740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5506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51340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859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45838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24451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702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55601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83455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5940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3803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142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8592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4993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4724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0213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9736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1189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2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19613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1806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813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351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0374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6146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1794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3468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2975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8458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64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4183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5030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04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490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67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738" r:id="rId2"/>
    <p:sldLayoutId id="2147483737" r:id="rId3"/>
    <p:sldLayoutId id="2147483736" r:id="rId4"/>
    <p:sldLayoutId id="2147483735" r:id="rId5"/>
    <p:sldLayoutId id="2147483734" r:id="rId6"/>
    <p:sldLayoutId id="2147483733" r:id="rId7"/>
    <p:sldLayoutId id="2147483732" r:id="rId8"/>
    <p:sldLayoutId id="2147483731" r:id="rId9"/>
    <p:sldLayoutId id="2147483730" r:id="rId10"/>
    <p:sldLayoutId id="2147483729" r:id="rId11"/>
    <p:sldLayoutId id="2147483728" r:id="rId12"/>
    <p:sldLayoutId id="2147483727" r:id="rId13"/>
    <p:sldLayoutId id="2147483726" r:id="rId14"/>
    <p:sldLayoutId id="2147483725" r:id="rId15"/>
    <p:sldLayoutId id="2147483724" r:id="rId16"/>
    <p:sldLayoutId id="2147483723" r:id="rId17"/>
    <p:sldLayoutId id="2147483722" r:id="rId18"/>
    <p:sldLayoutId id="2147483721" r:id="rId19"/>
    <p:sldLayoutId id="2147483720" r:id="rId20"/>
    <p:sldLayoutId id="2147483719" r:id="rId21"/>
    <p:sldLayoutId id="2147483713" r:id="rId22"/>
    <p:sldLayoutId id="2147483711" r:id="rId23"/>
    <p:sldLayoutId id="2147483710" r:id="rId24"/>
    <p:sldLayoutId id="2147483709" r:id="rId25"/>
    <p:sldLayoutId id="2147483708" r:id="rId26"/>
    <p:sldLayoutId id="2147483707" r:id="rId27"/>
    <p:sldLayoutId id="2147483706" r:id="rId28"/>
    <p:sldLayoutId id="2147483705" r:id="rId29"/>
    <p:sldLayoutId id="2147483704" r:id="rId30"/>
    <p:sldLayoutId id="2147483703" r:id="rId31"/>
    <p:sldLayoutId id="2147483702" r:id="rId32"/>
    <p:sldLayoutId id="2147483701" r:id="rId33"/>
    <p:sldLayoutId id="2147483699" r:id="rId34"/>
    <p:sldLayoutId id="2147483698" r:id="rId35"/>
    <p:sldLayoutId id="2147483697" r:id="rId36"/>
    <p:sldLayoutId id="2147483696" r:id="rId37"/>
    <p:sldLayoutId id="2147483695" r:id="rId38"/>
    <p:sldLayoutId id="2147483680" r:id="rId39"/>
    <p:sldLayoutId id="2147483652" r:id="rId40"/>
    <p:sldLayoutId id="2147483653" r:id="rId41"/>
    <p:sldLayoutId id="2147483654" r:id="rId42"/>
    <p:sldLayoutId id="2147483655" r:id="rId43"/>
    <p:sldLayoutId id="2147483656" r:id="rId44"/>
    <p:sldLayoutId id="2147483657" r:id="rId45"/>
    <p:sldLayoutId id="2147483658" r:id="rId46"/>
    <p:sldLayoutId id="2147483659" r:id="rId47"/>
    <p:sldLayoutId id="2147483660" r:id="rId48"/>
    <p:sldLayoutId id="2147483661" r:id="rId49"/>
    <p:sldLayoutId id="2147483739" r:id="rId50"/>
    <p:sldLayoutId id="2147483718" r:id="rId51"/>
    <p:sldLayoutId id="2147483717" r:id="rId52"/>
    <p:sldLayoutId id="2147483716" r:id="rId53"/>
    <p:sldLayoutId id="2147483715" r:id="rId54"/>
    <p:sldLayoutId id="2147483714" r:id="rId55"/>
    <p:sldLayoutId id="2147483712" r:id="rId56"/>
    <p:sldLayoutId id="2147483700" r:id="rId57"/>
    <p:sldLayoutId id="2147483694" r:id="rId58"/>
    <p:sldLayoutId id="2147483693" r:id="rId59"/>
    <p:sldLayoutId id="2147483692" r:id="rId60"/>
    <p:sldLayoutId id="2147483691" r:id="rId61"/>
    <p:sldLayoutId id="2147483690" r:id="rId62"/>
    <p:sldLayoutId id="2147483689" r:id="rId63"/>
    <p:sldLayoutId id="2147483688" r:id="rId64"/>
    <p:sldLayoutId id="2147483687" r:id="rId65"/>
    <p:sldLayoutId id="2147483686" r:id="rId66"/>
    <p:sldLayoutId id="2147483685" r:id="rId67"/>
    <p:sldLayoutId id="2147483684" r:id="rId68"/>
    <p:sldLayoutId id="2147483683" r:id="rId69"/>
    <p:sldLayoutId id="2147483682" r:id="rId70"/>
    <p:sldLayoutId id="2147483681" r:id="rId7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10" Type="http://schemas.openxmlformats.org/officeDocument/2006/relationships/image" Target="../media/image6.png"/><Relationship Id="rId4" Type="http://schemas.openxmlformats.org/officeDocument/2006/relationships/image" Target="../media/image1.jpg"/><Relationship Id="rId9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5.gif"/><Relationship Id="rId10" Type="http://schemas.openxmlformats.org/officeDocument/2006/relationships/image" Target="../media/image6.png"/><Relationship Id="rId4" Type="http://schemas.openxmlformats.org/officeDocument/2006/relationships/image" Target="../media/image1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5.gif"/><Relationship Id="rId10" Type="http://schemas.openxmlformats.org/officeDocument/2006/relationships/image" Target="../media/image6.png"/><Relationship Id="rId4" Type="http://schemas.openxmlformats.org/officeDocument/2006/relationships/image" Target="../media/image1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openxmlformats.org/officeDocument/2006/relationships/image" Target="../media/image8.jpeg"/><Relationship Id="rId4" Type="http://schemas.openxmlformats.org/officeDocument/2006/relationships/audio" Target="../media/audio1.wav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11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8.jpeg"/><Relationship Id="rId4" Type="http://schemas.openxmlformats.org/officeDocument/2006/relationships/audio" Target="../media/audio2.wav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11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8.jpeg"/><Relationship Id="rId4" Type="http://schemas.openxmlformats.org/officeDocument/2006/relationships/audio" Target="../media/audio2.wav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970671" y="0"/>
            <a:ext cx="3719091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8" y="163285"/>
            <a:ext cx="1952408" cy="1938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44000" y="5486400"/>
            <a:ext cx="1524000" cy="1197610"/>
            <a:chOff x="9144000" y="5486400"/>
            <a:chExt cx="1524000" cy="1197610"/>
          </a:xfrm>
        </p:grpSpPr>
        <p:sp>
          <p:nvSpPr>
            <p:cNvPr id="10" name="Right Arrow 9">
              <a:hlinkClick r:id="rId9" action="ppaction://hlinksldjump"/>
            </p:cNvPr>
            <p:cNvSpPr/>
            <p:nvPr/>
          </p:nvSpPr>
          <p:spPr>
            <a:xfrm>
              <a:off x="9144000" y="5486400"/>
              <a:ext cx="1524000" cy="119761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hlinkClick r:id="rId9" action="ppaction://hlinksldjump"/>
            </p:cNvPr>
            <p:cNvSpPr txBox="1"/>
            <p:nvPr/>
          </p:nvSpPr>
          <p:spPr>
            <a:xfrm>
              <a:off x="9234054" y="5931316"/>
              <a:ext cx="1343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BẮT ĐẦU</a:t>
              </a:r>
            </a:p>
          </p:txBody>
        </p:sp>
      </p:grpSp>
      <p:pic>
        <p:nvPicPr>
          <p:cNvPr id="2" name="ChiOngNauVaEmBeBeat-VA-5262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896234" y="167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00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619128" y="568901"/>
            <a:ext cx="9048872" cy="2033868"/>
            <a:chOff x="2482511" y="340239"/>
            <a:chExt cx="7385539" cy="2033868"/>
          </a:xfrm>
        </p:grpSpPr>
        <p:grpSp>
          <p:nvGrpSpPr>
            <p:cNvPr id="6" name="Group 5"/>
            <p:cNvGrpSpPr/>
            <p:nvPr/>
          </p:nvGrpSpPr>
          <p:grpSpPr>
            <a:xfrm>
              <a:off x="2482511" y="340239"/>
              <a:ext cx="7385539" cy="2033868"/>
              <a:chOff x="4937571" y="611667"/>
              <a:chExt cx="7385539" cy="203386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27" t="25370" r="1090" b="51760"/>
              <a:stretch/>
            </p:blipFill>
            <p:spPr>
              <a:xfrm>
                <a:off x="4937571" y="1663936"/>
                <a:ext cx="7385539" cy="981599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537" b="75483"/>
              <a:stretch/>
            </p:blipFill>
            <p:spPr>
              <a:xfrm>
                <a:off x="7398810" y="611667"/>
                <a:ext cx="1711011" cy="1052269"/>
              </a:xfrm>
              <a:prstGeom prst="rect">
                <a:avLst/>
              </a:prstGeom>
            </p:spPr>
          </p:pic>
        </p:grpSp>
        <p:sp>
          <p:nvSpPr>
            <p:cNvPr id="25" name="cauhoi"/>
            <p:cNvSpPr txBox="1"/>
            <p:nvPr/>
          </p:nvSpPr>
          <p:spPr>
            <a:xfrm>
              <a:off x="2931471" y="1569633"/>
              <a:ext cx="65599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9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chục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0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8" name="ChiOngNauVaEmBeBeat-VA-5262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83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482511" y="340239"/>
            <a:ext cx="8795089" cy="2033868"/>
            <a:chOff x="2482511" y="340239"/>
            <a:chExt cx="7385539" cy="2033868"/>
          </a:xfrm>
        </p:grpSpPr>
        <p:grpSp>
          <p:nvGrpSpPr>
            <p:cNvPr id="6" name="Group 5"/>
            <p:cNvGrpSpPr/>
            <p:nvPr/>
          </p:nvGrpSpPr>
          <p:grpSpPr>
            <a:xfrm>
              <a:off x="2482511" y="340239"/>
              <a:ext cx="7385539" cy="2033868"/>
              <a:chOff x="4937571" y="611667"/>
              <a:chExt cx="7385539" cy="203386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27" t="25370" r="1090" b="51760"/>
              <a:stretch/>
            </p:blipFill>
            <p:spPr>
              <a:xfrm>
                <a:off x="4937571" y="1663936"/>
                <a:ext cx="7385539" cy="981599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537" b="75483"/>
              <a:stretch/>
            </p:blipFill>
            <p:spPr>
              <a:xfrm>
                <a:off x="7398810" y="611667"/>
                <a:ext cx="1711011" cy="1052269"/>
              </a:xfrm>
              <a:prstGeom prst="rect">
                <a:avLst/>
              </a:prstGeom>
            </p:spPr>
          </p:pic>
        </p:grpSp>
        <p:sp>
          <p:nvSpPr>
            <p:cNvPr id="25" name="cauhoi"/>
            <p:cNvSpPr txBox="1"/>
            <p:nvPr/>
          </p:nvSpPr>
          <p:spPr>
            <a:xfrm>
              <a:off x="3238868" y="1519726"/>
              <a:ext cx="6117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9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chục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0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5010608" y="2998347"/>
            <a:ext cx="3171825" cy="152923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90</a:t>
            </a:r>
          </a:p>
        </p:txBody>
      </p:sp>
      <p:pic>
        <p:nvPicPr>
          <p:cNvPr id="13" name="ChiOngNauVaEmBeBeat-VA-5262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65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sp>
        <p:nvSpPr>
          <p:cNvPr id="16" name="danana"/>
          <p:cNvSpPr txBox="1"/>
          <p:nvPr/>
        </p:nvSpPr>
        <p:spPr>
          <a:xfrm>
            <a:off x="1746058" y="3490979"/>
            <a:ext cx="1816263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A. 9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4973975" y="3490979"/>
            <a:ext cx="1816262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B: 10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8414886" y="3490979"/>
            <a:ext cx="1747424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C: 11</a:t>
            </a:r>
          </a:p>
        </p:txBody>
      </p:sp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 t="25370" r="1090" b="51760"/>
          <a:stretch/>
        </p:blipFill>
        <p:spPr>
          <a:xfrm>
            <a:off x="1883680" y="1385117"/>
            <a:ext cx="8784320" cy="981599"/>
          </a:xfrm>
          <a:prstGeom prst="rect">
            <a:avLst/>
          </a:prstGeom>
        </p:spPr>
      </p:pic>
      <p:sp>
        <p:nvSpPr>
          <p:cNvPr id="29" name="cauhoi"/>
          <p:cNvSpPr txBox="1"/>
          <p:nvPr/>
        </p:nvSpPr>
        <p:spPr>
          <a:xfrm>
            <a:off x="2886450" y="1564130"/>
            <a:ext cx="7275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" t="47460" r="65082" b="23369"/>
          <a:stretch/>
        </p:blipFill>
        <p:spPr>
          <a:xfrm>
            <a:off x="5416693" y="133092"/>
            <a:ext cx="1490617" cy="1252025"/>
          </a:xfrm>
          <a:prstGeom prst="rect">
            <a:avLst/>
          </a:prstGeom>
        </p:spPr>
      </p:pic>
      <p:pic>
        <p:nvPicPr>
          <p:cNvPr id="15" name="ChiOngNauVaEmBeBeat-VA-5262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0" y="1165812"/>
            <a:ext cx="1195590" cy="120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3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40026 0.1789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3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30802" y="340239"/>
            <a:ext cx="9002907" cy="1945817"/>
            <a:chOff x="930802" y="340239"/>
            <a:chExt cx="9002907" cy="1945817"/>
          </a:xfrm>
        </p:grpSpPr>
        <p:grpSp>
          <p:nvGrpSpPr>
            <p:cNvPr id="6" name="Group 5"/>
            <p:cNvGrpSpPr/>
            <p:nvPr/>
          </p:nvGrpSpPr>
          <p:grpSpPr>
            <a:xfrm>
              <a:off x="930802" y="340239"/>
              <a:ext cx="9002907" cy="1945817"/>
              <a:chOff x="3385862" y="611667"/>
              <a:chExt cx="9002907" cy="194581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27" t="25370" r="1090" b="51760"/>
              <a:stretch/>
            </p:blipFill>
            <p:spPr>
              <a:xfrm>
                <a:off x="3385862" y="1575885"/>
                <a:ext cx="9002907" cy="981599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537" b="75483"/>
              <a:stretch/>
            </p:blipFill>
            <p:spPr>
              <a:xfrm>
                <a:off x="7398810" y="611667"/>
                <a:ext cx="1711011" cy="1052269"/>
              </a:xfrm>
              <a:prstGeom prst="rect">
                <a:avLst/>
              </a:prstGeom>
            </p:spPr>
          </p:pic>
        </p:grpSp>
        <p:sp>
          <p:nvSpPr>
            <p:cNvPr id="25" name="cauhoi"/>
            <p:cNvSpPr txBox="1"/>
            <p:nvPr/>
          </p:nvSpPr>
          <p:spPr>
            <a:xfrm>
              <a:off x="1831688" y="1422634"/>
              <a:ext cx="74569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liền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13" name="danana"/>
          <p:cNvSpPr txBox="1"/>
          <p:nvPr/>
        </p:nvSpPr>
        <p:spPr>
          <a:xfrm>
            <a:off x="1746058" y="3286618"/>
            <a:ext cx="1816263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8</a:t>
            </a:r>
          </a:p>
        </p:txBody>
      </p:sp>
      <p:sp>
        <p:nvSpPr>
          <p:cNvPr id="14" name="dapanb"/>
          <p:cNvSpPr txBox="1"/>
          <p:nvPr/>
        </p:nvSpPr>
        <p:spPr>
          <a:xfrm>
            <a:off x="4973975" y="3286618"/>
            <a:ext cx="1816262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B: 9</a:t>
            </a:r>
          </a:p>
        </p:txBody>
      </p:sp>
      <p:sp>
        <p:nvSpPr>
          <p:cNvPr id="15" name="dapanc"/>
          <p:cNvSpPr txBox="1"/>
          <p:nvPr/>
        </p:nvSpPr>
        <p:spPr>
          <a:xfrm>
            <a:off x="8414886" y="3286618"/>
            <a:ext cx="1747424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C: 10</a:t>
            </a:r>
          </a:p>
        </p:txBody>
      </p:sp>
      <p:pic>
        <p:nvPicPr>
          <p:cNvPr id="21" name="ChiOngNauVaEmBeBeat-VA-5262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61" y="472871"/>
            <a:ext cx="1195590" cy="120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17747 0.247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99088" y="340239"/>
            <a:ext cx="9473784" cy="2553547"/>
            <a:chOff x="1099088" y="340239"/>
            <a:chExt cx="9473784" cy="2553547"/>
          </a:xfrm>
        </p:grpSpPr>
        <p:grpSp>
          <p:nvGrpSpPr>
            <p:cNvPr id="6" name="Group 5"/>
            <p:cNvGrpSpPr/>
            <p:nvPr/>
          </p:nvGrpSpPr>
          <p:grpSpPr>
            <a:xfrm>
              <a:off x="1099088" y="340239"/>
              <a:ext cx="9473784" cy="2553547"/>
              <a:chOff x="3554148" y="611667"/>
              <a:chExt cx="9473784" cy="255354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27" t="25370" r="1090" b="51760"/>
              <a:stretch/>
            </p:blipFill>
            <p:spPr>
              <a:xfrm>
                <a:off x="3554148" y="1663936"/>
                <a:ext cx="9473784" cy="150127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537" b="75483"/>
              <a:stretch/>
            </p:blipFill>
            <p:spPr>
              <a:xfrm>
                <a:off x="7398810" y="611667"/>
                <a:ext cx="1711011" cy="1052269"/>
              </a:xfrm>
              <a:prstGeom prst="rect">
                <a:avLst/>
              </a:prstGeom>
            </p:spPr>
          </p:pic>
        </p:grpSp>
        <p:sp>
          <p:nvSpPr>
            <p:cNvPr id="25" name="cauhoi"/>
            <p:cNvSpPr txBox="1"/>
            <p:nvPr/>
          </p:nvSpPr>
          <p:spPr>
            <a:xfrm>
              <a:off x="2017625" y="1583022"/>
              <a:ext cx="704566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chục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65 </a:t>
              </a:r>
            </a:p>
            <a:p>
              <a:pPr algn="ctr"/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78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3" name="danana"/>
          <p:cNvSpPr txBox="1"/>
          <p:nvPr/>
        </p:nvSpPr>
        <p:spPr>
          <a:xfrm>
            <a:off x="1787622" y="3927972"/>
            <a:ext cx="1816263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60</a:t>
            </a:r>
          </a:p>
        </p:txBody>
      </p:sp>
      <p:sp>
        <p:nvSpPr>
          <p:cNvPr id="14" name="dapanb"/>
          <p:cNvSpPr txBox="1"/>
          <p:nvPr/>
        </p:nvSpPr>
        <p:spPr>
          <a:xfrm>
            <a:off x="5015539" y="3927972"/>
            <a:ext cx="1816262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B: 70</a:t>
            </a:r>
          </a:p>
        </p:txBody>
      </p:sp>
      <p:sp>
        <p:nvSpPr>
          <p:cNvPr id="15" name="dapanc"/>
          <p:cNvSpPr txBox="1"/>
          <p:nvPr/>
        </p:nvSpPr>
        <p:spPr>
          <a:xfrm>
            <a:off x="8456450" y="3927972"/>
            <a:ext cx="1747424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C: 80</a:t>
            </a:r>
          </a:p>
        </p:txBody>
      </p:sp>
      <p:pic>
        <p:nvPicPr>
          <p:cNvPr id="20" name="ChiOngNauVaEmBeBeat-VA-5262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6" y="399224"/>
            <a:ext cx="1195590" cy="120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29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0.40703 0.3594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52" y="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6494017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97</Words>
  <Application>Microsoft Office PowerPoint</Application>
  <PresentationFormat>Widescreen</PresentationFormat>
  <Paragraphs>19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104</cp:revision>
  <dcterms:created xsi:type="dcterms:W3CDTF">2021-02-20T02:56:00Z</dcterms:created>
  <dcterms:modified xsi:type="dcterms:W3CDTF">2026-01-19T14:46:48Z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