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8" r:id="rId4"/>
  </p:sldMasterIdLst>
  <p:notesMasterIdLst>
    <p:notesMasterId r:id="rId12"/>
  </p:notesMasterIdLst>
  <p:sldIdLst>
    <p:sldId id="307" r:id="rId5"/>
    <p:sldId id="308" r:id="rId6"/>
    <p:sldId id="309" r:id="rId7"/>
    <p:sldId id="310" r:id="rId8"/>
    <p:sldId id="311" r:id="rId9"/>
    <p:sldId id="276" r:id="rId10"/>
    <p:sldId id="14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B57F3-102A-4FF5-A124-7E7AEBB77C7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87A81-35E0-4850-B4B8-276FC81D4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3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10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hoạt</a:t>
            </a:r>
            <a:r>
              <a:rPr lang="en-US" baseline="0"/>
              <a:t>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702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6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6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1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63488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5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4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414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6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6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2085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892"/>
      </p:ext>
    </p:extLst>
  </p:cSld>
  <p:clrMapOvr>
    <a:masterClrMapping/>
  </p:clrMapOvr>
  <p:transition spd="slow" advClick="0" advTm="2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334460"/>
      </p:ext>
    </p:extLst>
  </p:cSld>
  <p:clrMapOvr>
    <a:masterClrMapping/>
  </p:clrMapOvr>
  <p:transition spd="slow" advClick="0" advTm="2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815898"/>
      </p:ext>
    </p:extLst>
  </p:cSld>
  <p:clrMapOvr>
    <a:masterClrMapping/>
  </p:clrMapOvr>
  <p:transition spd="slow" advClick="0" advTm="2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847635"/>
      </p:ext>
    </p:extLst>
  </p:cSld>
  <p:clrMapOvr>
    <a:masterClrMapping/>
  </p:clrMapOvr>
  <p:transition spd="slow" advClick="0" advTm="2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133700"/>
      </p:ext>
    </p:extLst>
  </p:cSld>
  <p:clrMapOvr>
    <a:masterClrMapping/>
  </p:clrMapOvr>
  <p:transition spd="slow" advClick="0" advTm="2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947147"/>
      </p:ext>
    </p:extLst>
  </p:cSld>
  <p:clrMapOvr>
    <a:masterClrMapping/>
  </p:clrMapOvr>
  <p:transition spd="slow" advClick="0" advTm="200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45604"/>
      </p:ext>
    </p:extLst>
  </p:cSld>
  <p:clrMapOvr>
    <a:masterClrMapping/>
  </p:clrMapOvr>
  <p:transition spd="slow" advClick="0" advTm="200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14359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7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958009"/>
      </p:ext>
    </p:extLst>
  </p:cSld>
  <p:clrMapOvr>
    <a:masterClrMapping/>
  </p:clrMapOvr>
  <p:transition spd="slow" advClick="0" advTm="2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139033"/>
      </p:ext>
    </p:extLst>
  </p:cSld>
  <p:clrMapOvr>
    <a:masterClrMapping/>
  </p:clrMapOvr>
  <p:transition spd="slow" advClick="0" advTm="2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581684"/>
      </p:ext>
    </p:extLst>
  </p:cSld>
  <p:clrMapOvr>
    <a:masterClrMapping/>
  </p:clrMapOvr>
  <p:transition spd="slow" advClick="0" advTm="2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404415"/>
      </p:ext>
    </p:extLst>
  </p:cSld>
  <p:clrMapOvr>
    <a:masterClrMapping/>
  </p:clrMapOvr>
  <p:transition spd="slow" advClick="0" advTm="200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552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55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05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48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86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7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30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82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9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32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21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2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6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8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0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7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90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68464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8" name="矩形: 圆角 13"/>
          <p:cNvSpPr/>
          <p:nvPr/>
        </p:nvSpPr>
        <p:spPr>
          <a:xfrm>
            <a:off x="2647794" y="2414557"/>
            <a:ext cx="6273665" cy="4934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2021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1" name="矩形: 圆角 14"/>
          <p:cNvSpPr/>
          <p:nvPr/>
        </p:nvSpPr>
        <p:spPr>
          <a:xfrm>
            <a:off x="4923494" y="3082967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15CB0E-1851-474A-A7C1-25C632DACB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0674" y="3560974"/>
            <a:ext cx="6230652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921361" y="278761"/>
            <a:ext cx="790601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Số</a:t>
            </a:r>
            <a:r>
              <a:rPr lang="en-US" altLang="zh-CN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微软雅黑" panose="020B0503020204020204" pitchFamily="34" charset="-122"/>
                <a:sym typeface="迷你简细行楷" panose="02010609000101010101" charset="-122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4A241-7C63-43DC-BDF0-6E0394A8C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94" y="943430"/>
            <a:ext cx="10318750" cy="14830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0D9EE4-0EBE-4D7D-8208-BD020822A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491" y="2274242"/>
            <a:ext cx="9952555" cy="15823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AA4E33-ECDF-4AB2-8FE3-65D7ACA87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138" y="3856626"/>
            <a:ext cx="10124005" cy="13198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79C0B0-620D-466A-85BF-07FCEA3852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954" y="5251356"/>
            <a:ext cx="9216886" cy="1271066"/>
          </a:xfrm>
          <a:prstGeom prst="rect">
            <a:avLst/>
          </a:prstGeom>
        </p:spPr>
      </p:pic>
      <p:sp>
        <p:nvSpPr>
          <p:cNvPr id="19" name="Flowchart: Merge 18">
            <a:extLst>
              <a:ext uri="{FF2B5EF4-FFF2-40B4-BE49-F238E27FC236}">
                <a16:creationId xmlns:a16="http://schemas.microsoft.com/office/drawing/2014/main" id="{86CD74F3-1001-4A71-9BDA-B22893BBAED2}"/>
              </a:ext>
            </a:extLst>
          </p:cNvPr>
          <p:cNvSpPr/>
          <p:nvPr/>
        </p:nvSpPr>
        <p:spPr>
          <a:xfrm>
            <a:off x="4524375" y="1085850"/>
            <a:ext cx="1396986" cy="1188392"/>
          </a:xfrm>
          <a:prstGeom prst="flowChartMer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30</a:t>
            </a:r>
          </a:p>
        </p:txBody>
      </p:sp>
      <p:sp>
        <p:nvSpPr>
          <p:cNvPr id="33" name="Flowchart: Merge 32">
            <a:extLst>
              <a:ext uri="{FF2B5EF4-FFF2-40B4-BE49-F238E27FC236}">
                <a16:creationId xmlns:a16="http://schemas.microsoft.com/office/drawing/2014/main" id="{4A48F12C-7DB0-464C-BA49-D5B7D5B1AD82}"/>
              </a:ext>
            </a:extLst>
          </p:cNvPr>
          <p:cNvSpPr/>
          <p:nvPr/>
        </p:nvSpPr>
        <p:spPr>
          <a:xfrm>
            <a:off x="8010525" y="1085850"/>
            <a:ext cx="1471817" cy="1188392"/>
          </a:xfrm>
          <a:prstGeom prst="flowChartMer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50</a:t>
            </a:r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05756B12-2B8E-4A59-BED9-CB4BF051E473}"/>
              </a:ext>
            </a:extLst>
          </p:cNvPr>
          <p:cNvSpPr/>
          <p:nvPr/>
        </p:nvSpPr>
        <p:spPr>
          <a:xfrm>
            <a:off x="2886075" y="2373575"/>
            <a:ext cx="1471817" cy="1445627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3</a:t>
            </a:r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08F043A2-06F9-4B46-99BF-792A6F7EB292}"/>
              </a:ext>
            </a:extLst>
          </p:cNvPr>
          <p:cNvSpPr/>
          <p:nvPr/>
        </p:nvSpPr>
        <p:spPr>
          <a:xfrm>
            <a:off x="6256651" y="2311666"/>
            <a:ext cx="1471817" cy="1445627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7</a:t>
            </a:r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84E75DF3-7D1E-4273-9BEA-867DCA1E44AD}"/>
              </a:ext>
            </a:extLst>
          </p:cNvPr>
          <p:cNvSpPr/>
          <p:nvPr/>
        </p:nvSpPr>
        <p:spPr>
          <a:xfrm>
            <a:off x="9627229" y="2336150"/>
            <a:ext cx="1471817" cy="1445627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11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C5330BD-455D-4516-9FC3-77FF5C8E5AF9}"/>
              </a:ext>
            </a:extLst>
          </p:cNvPr>
          <p:cNvSpPr/>
          <p:nvPr/>
        </p:nvSpPr>
        <p:spPr>
          <a:xfrm>
            <a:off x="6486525" y="3876676"/>
            <a:ext cx="1301953" cy="12119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86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B433A95-713E-4006-905D-995D701A6870}"/>
              </a:ext>
            </a:extLst>
          </p:cNvPr>
          <p:cNvSpPr/>
          <p:nvPr/>
        </p:nvSpPr>
        <p:spPr>
          <a:xfrm>
            <a:off x="8191500" y="3918534"/>
            <a:ext cx="1435729" cy="117011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88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822A79-46B6-4C43-896E-928E242A3728}"/>
              </a:ext>
            </a:extLst>
          </p:cNvPr>
          <p:cNvSpPr/>
          <p:nvPr/>
        </p:nvSpPr>
        <p:spPr>
          <a:xfrm>
            <a:off x="4660893" y="5362575"/>
            <a:ext cx="1123950" cy="10407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15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6822E50-8586-42E5-87F1-014767717E46}"/>
              </a:ext>
            </a:extLst>
          </p:cNvPr>
          <p:cNvSpPr/>
          <p:nvPr/>
        </p:nvSpPr>
        <p:spPr>
          <a:xfrm>
            <a:off x="9442450" y="5362575"/>
            <a:ext cx="1123950" cy="10407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30</a:t>
            </a:r>
            <a:endParaRPr lang="en-US" sz="6000" dirty="0">
              <a:solidFill>
                <a:srgbClr val="002060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3">
            <a:extLst>
              <a:ext uri="{FF2B5EF4-FFF2-40B4-BE49-F238E27FC236}">
                <a16:creationId xmlns:a16="http://schemas.microsoft.com/office/drawing/2014/main" id="{635ECA11-1053-40A9-919E-62B0EB10D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b="19212"/>
          <a:stretch/>
        </p:blipFill>
        <p:spPr>
          <a:xfrm flipH="1">
            <a:off x="9126983" y="4252686"/>
            <a:ext cx="3166616" cy="2656114"/>
          </a:xfrm>
          <a:prstGeom prst="rect">
            <a:avLst/>
          </a:prstGeom>
        </p:spPr>
      </p:pic>
      <p:pic>
        <p:nvPicPr>
          <p:cNvPr id="65" name="图片 4">
            <a:extLst>
              <a:ext uri="{FF2B5EF4-FFF2-40B4-BE49-F238E27FC236}">
                <a16:creationId xmlns:a16="http://schemas.microsoft.com/office/drawing/2014/main" id="{1ED8A525-42C3-4268-923B-D250EA0DD0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13" b="95116" l="9854" r="89889">
                        <a14:backgroundMark x1="41131" y1="11054" x2="24079" y2="32048"/>
                        <a14:backgroundMark x1="35476" y1="34105" x2="38732" y2="41302"/>
                        <a14:backgroundMark x1="45073" y1="44559" x2="39674" y2="45501"/>
                        <a14:backgroundMark x1="21680" y1="45758" x2="37275" y2="60154"/>
                        <a14:backgroundMark x1="39931" y1="62811" x2="21680" y2="60411"/>
                        <a14:backgroundMark x1="20223" y1="50557" x2="6427" y2="50300"/>
                        <a14:backgroundMark x1="15424" y1="39160" x2="22279" y2="58955"/>
                        <a14:backgroundMark x1="33933" y1="38903" x2="22279" y2="24850"/>
                        <a14:backgroundMark x1="40874" y1="14996" x2="34276" y2="33847"/>
                        <a14:backgroundMark x1="43873" y1="9854" x2="22879" y2="16452"/>
                        <a14:backgroundMark x1="43530" y1="41560" x2="43530" y2="41302"/>
                        <a14:backgroundMark x1="38132" y1="39160" x2="43873" y2="42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0"/>
          <a:stretch/>
        </p:blipFill>
        <p:spPr>
          <a:xfrm flipH="1">
            <a:off x="-784168" y="3053749"/>
            <a:ext cx="3135481" cy="391885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708650" y="278761"/>
            <a:ext cx="5216043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lớn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hơn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cặp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E0E5075-1D08-40CD-851F-53CCD0C4D774}"/>
              </a:ext>
            </a:extLst>
          </p:cNvPr>
          <p:cNvSpPr/>
          <p:nvPr/>
        </p:nvSpPr>
        <p:spPr>
          <a:xfrm>
            <a:off x="1484395" y="1343025"/>
            <a:ext cx="3325730" cy="14287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54       18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60CF41F-A8F7-4793-9F13-DEB929623BA5}"/>
              </a:ext>
            </a:extLst>
          </p:cNvPr>
          <p:cNvSpPr/>
          <p:nvPr/>
        </p:nvSpPr>
        <p:spPr>
          <a:xfrm>
            <a:off x="5801253" y="1343025"/>
            <a:ext cx="3325730" cy="14287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63       29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4E75444-DB81-499C-AE8B-C9DC9E282DF8}"/>
              </a:ext>
            </a:extLst>
          </p:cNvPr>
          <p:cNvSpPr/>
          <p:nvPr/>
        </p:nvSpPr>
        <p:spPr>
          <a:xfrm>
            <a:off x="2699667" y="3584427"/>
            <a:ext cx="3325730" cy="14287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70       61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F54AC51-83B5-4CDD-8C50-A872B2E5AC17}"/>
              </a:ext>
            </a:extLst>
          </p:cNvPr>
          <p:cNvSpPr/>
          <p:nvPr/>
        </p:nvSpPr>
        <p:spPr>
          <a:xfrm>
            <a:off x="6885070" y="3381376"/>
            <a:ext cx="3325730" cy="14287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17       45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A00D46-9A4A-4907-9DD2-A4F52DADF892}"/>
              </a:ext>
            </a:extLst>
          </p:cNvPr>
          <p:cNvSpPr/>
          <p:nvPr/>
        </p:nvSpPr>
        <p:spPr>
          <a:xfrm>
            <a:off x="1895475" y="1709966"/>
            <a:ext cx="998429" cy="73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3EADF33-D0FE-43D1-A9AB-30B5FC8E94E7}"/>
              </a:ext>
            </a:extLst>
          </p:cNvPr>
          <p:cNvSpPr/>
          <p:nvPr/>
        </p:nvSpPr>
        <p:spPr>
          <a:xfrm>
            <a:off x="6191250" y="1688420"/>
            <a:ext cx="998429" cy="73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54BBFD0-83B3-4200-A2FE-3AA6DE605C76}"/>
              </a:ext>
            </a:extLst>
          </p:cNvPr>
          <p:cNvSpPr/>
          <p:nvPr/>
        </p:nvSpPr>
        <p:spPr>
          <a:xfrm>
            <a:off x="3160210" y="3929822"/>
            <a:ext cx="998429" cy="73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9A75BBD-FFC0-49DE-9487-A2BB4F926276}"/>
              </a:ext>
            </a:extLst>
          </p:cNvPr>
          <p:cNvSpPr/>
          <p:nvPr/>
        </p:nvSpPr>
        <p:spPr>
          <a:xfrm>
            <a:off x="8799010" y="3726771"/>
            <a:ext cx="998429" cy="737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6" grpId="0" animBg="1"/>
      <p:bldP spid="37" grpId="0" animBg="1"/>
      <p:bldP spid="6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4">
            <a:extLst>
              <a:ext uri="{FF2B5EF4-FFF2-40B4-BE49-F238E27FC236}">
                <a16:creationId xmlns:a16="http://schemas.microsoft.com/office/drawing/2014/main" id="{1ED8A525-42C3-4268-923B-D250EA0DD0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13" b="95116" l="9854" r="89889">
                        <a14:backgroundMark x1="41131" y1="11054" x2="24079" y2="32048"/>
                        <a14:backgroundMark x1="35476" y1="34105" x2="38732" y2="41302"/>
                        <a14:backgroundMark x1="45073" y1="44559" x2="39674" y2="45501"/>
                        <a14:backgroundMark x1="21680" y1="45758" x2="37275" y2="60154"/>
                        <a14:backgroundMark x1="39931" y1="62811" x2="21680" y2="60411"/>
                        <a14:backgroundMark x1="20223" y1="50557" x2="6427" y2="50300"/>
                        <a14:backgroundMark x1="15424" y1="39160" x2="22279" y2="58955"/>
                        <a14:backgroundMark x1="33933" y1="38903" x2="22279" y2="24850"/>
                        <a14:backgroundMark x1="40874" y1="14996" x2="34276" y2="33847"/>
                        <a14:backgroundMark x1="43873" y1="9854" x2="22879" y2="16452"/>
                        <a14:backgroundMark x1="43530" y1="41560" x2="43530" y2="41302"/>
                        <a14:backgroundMark x1="38132" y1="39160" x2="43873" y2="42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0"/>
          <a:stretch/>
        </p:blipFill>
        <p:spPr>
          <a:xfrm flipH="1">
            <a:off x="-784168" y="3053749"/>
            <a:ext cx="3135481" cy="391885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488521" y="278761"/>
            <a:ext cx="5656292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lớn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nhất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sau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EA95E-46EC-4DE7-BFDB-35F9DFD4C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892" y="1947862"/>
            <a:ext cx="9353550" cy="202882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8EC29FD-FB9E-4B9C-B8F7-08A5484226E5}"/>
              </a:ext>
            </a:extLst>
          </p:cNvPr>
          <p:cNvSpPr/>
          <p:nvPr/>
        </p:nvSpPr>
        <p:spPr>
          <a:xfrm>
            <a:off x="7620000" y="2315789"/>
            <a:ext cx="1924050" cy="14084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10"/>
          <p:cNvSpPr/>
          <p:nvPr/>
        </p:nvSpPr>
        <p:spPr>
          <a:xfrm rot="10800000" flipH="1" flipV="1">
            <a:off x="1484395" y="227898"/>
            <a:ext cx="9082005" cy="1076647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095500" y="278761"/>
            <a:ext cx="8612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sandisplaypro-semi"/>
              </a:rPr>
              <a:t>Chú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mèo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nghịch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ngợm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làm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rách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rèm</a:t>
            </a:r>
            <a:r>
              <a:rPr lang="en-US" sz="3200" dirty="0">
                <a:effectLst/>
                <a:latin typeface="sandisplaypro-semi"/>
              </a:rPr>
              <a:t>. </a:t>
            </a:r>
            <a:r>
              <a:rPr lang="en-US" sz="3200" dirty="0" err="1">
                <a:effectLst/>
                <a:latin typeface="sandisplaypro-semi"/>
              </a:rPr>
              <a:t>Tìm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miếng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rèm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bị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rách</a:t>
            </a:r>
            <a:r>
              <a:rPr lang="en-US" sz="3200" dirty="0">
                <a:effectLst/>
                <a:latin typeface="sandisplaypro-semi"/>
              </a:rPr>
              <a:t> </a:t>
            </a:r>
            <a:r>
              <a:rPr lang="en-US" sz="3200" dirty="0" err="1">
                <a:effectLst/>
                <a:latin typeface="sandisplaypro-semi"/>
              </a:rPr>
              <a:t>đó</a:t>
            </a:r>
            <a:r>
              <a:rPr lang="en-US" sz="3200" dirty="0">
                <a:effectLst/>
                <a:latin typeface="sandisplaypro-semi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D157D-5D80-4FB0-BC5C-773796DAC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385" y="1304546"/>
            <a:ext cx="8407422" cy="4393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3EE2E7-3FB3-4C89-8834-50BA22A5F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162" y="4872893"/>
            <a:ext cx="1606061" cy="16498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C8D952-081E-4F95-A3B7-366785451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9162" y="4957734"/>
            <a:ext cx="1704975" cy="16536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F73988-21E1-45CC-AFD8-91F04363E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4945" y="4542074"/>
            <a:ext cx="1815338" cy="20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73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-0.29115 -0.358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7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12013" y="273964"/>
            <a:ext cx="1129392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4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Hãy giúp các bạn côn trùng lập các số có hai chữ số bằng cách sử dụng các tấm thẻ trên bàn.</a:t>
            </a:r>
          </a:p>
        </p:txBody>
      </p:sp>
      <p:sp>
        <p:nvSpPr>
          <p:cNvPr id="4" name="Oval 3"/>
          <p:cNvSpPr/>
          <p:nvPr/>
        </p:nvSpPr>
        <p:spPr>
          <a:xfrm>
            <a:off x="33871" y="180231"/>
            <a:ext cx="825501" cy="8255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53CE6-D946-4A4D-A372-0E8E48B62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3267" y="1436258"/>
            <a:ext cx="4729479" cy="223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921EA6-4A99-4D8F-B9BC-1DCF4C37CBB8}"/>
              </a:ext>
            </a:extLst>
          </p:cNvPr>
          <p:cNvSpPr/>
          <p:nvPr/>
        </p:nvSpPr>
        <p:spPr>
          <a:xfrm>
            <a:off x="1057139" y="2241333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C4A7A7-E629-464C-A64D-4B2C9E5794BA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1680377" y="1956371"/>
            <a:ext cx="379123" cy="691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6989076-497C-466B-9A6F-4576D8EAA3EE}"/>
              </a:ext>
            </a:extLst>
          </p:cNvPr>
          <p:cNvSpPr/>
          <p:nvPr/>
        </p:nvSpPr>
        <p:spPr>
          <a:xfrm>
            <a:off x="2059501" y="1549971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431846-2A86-4910-8213-6E21D91E92F5}"/>
              </a:ext>
            </a:extLst>
          </p:cNvPr>
          <p:cNvCxnSpPr>
            <a:cxnSpLocks/>
          </p:cNvCxnSpPr>
          <p:nvPr/>
        </p:nvCxnSpPr>
        <p:spPr>
          <a:xfrm>
            <a:off x="2676544" y="1963121"/>
            <a:ext cx="6157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02F900C-0E0B-4B41-8A3A-359FC40E65F3}"/>
              </a:ext>
            </a:extLst>
          </p:cNvPr>
          <p:cNvSpPr/>
          <p:nvPr/>
        </p:nvSpPr>
        <p:spPr>
          <a:xfrm>
            <a:off x="3189438" y="1537279"/>
            <a:ext cx="1048769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27CC8-37B2-44FC-9BD5-A5FF3C0014A5}"/>
              </a:ext>
            </a:extLst>
          </p:cNvPr>
          <p:cNvSpPr/>
          <p:nvPr/>
        </p:nvSpPr>
        <p:spPr>
          <a:xfrm>
            <a:off x="2053306" y="3054133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4F6FFF-A36B-4403-9594-B9A8A4D53907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1680377" y="2647733"/>
            <a:ext cx="372928" cy="812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989442-C830-44D7-8C56-343D1D16BECB}"/>
              </a:ext>
            </a:extLst>
          </p:cNvPr>
          <p:cNvCxnSpPr>
            <a:cxnSpLocks/>
          </p:cNvCxnSpPr>
          <p:nvPr/>
        </p:nvCxnSpPr>
        <p:spPr>
          <a:xfrm>
            <a:off x="2663047" y="3464944"/>
            <a:ext cx="6292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DABEA09-D60C-4332-AA98-B30C8F0505CE}"/>
              </a:ext>
            </a:extLst>
          </p:cNvPr>
          <p:cNvSpPr/>
          <p:nvPr/>
        </p:nvSpPr>
        <p:spPr>
          <a:xfrm>
            <a:off x="3190740" y="3046512"/>
            <a:ext cx="1048769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9F4578-C569-49E3-B154-C62A9F965A68}"/>
              </a:ext>
            </a:extLst>
          </p:cNvPr>
          <p:cNvSpPr/>
          <p:nvPr/>
        </p:nvSpPr>
        <p:spPr>
          <a:xfrm>
            <a:off x="4355706" y="2182935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2BA678-5288-4FE7-A88C-83A643360C88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4978944" y="1897972"/>
            <a:ext cx="379123" cy="691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A1A0776-6FCA-4D0B-9F28-11572F1A576B}"/>
              </a:ext>
            </a:extLst>
          </p:cNvPr>
          <p:cNvSpPr/>
          <p:nvPr/>
        </p:nvSpPr>
        <p:spPr>
          <a:xfrm>
            <a:off x="5358067" y="1491572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92A66A-CA3D-4122-8397-D4D0A1388600}"/>
              </a:ext>
            </a:extLst>
          </p:cNvPr>
          <p:cNvCxnSpPr>
            <a:cxnSpLocks/>
          </p:cNvCxnSpPr>
          <p:nvPr/>
        </p:nvCxnSpPr>
        <p:spPr>
          <a:xfrm>
            <a:off x="5975111" y="1904723"/>
            <a:ext cx="6157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9ECA49D-1942-4F4B-8C0B-ED837E6359DB}"/>
              </a:ext>
            </a:extLst>
          </p:cNvPr>
          <p:cNvSpPr/>
          <p:nvPr/>
        </p:nvSpPr>
        <p:spPr>
          <a:xfrm>
            <a:off x="6488005" y="1478880"/>
            <a:ext cx="1048769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F9AC36-3874-4989-9FF0-A8298AE0491B}"/>
              </a:ext>
            </a:extLst>
          </p:cNvPr>
          <p:cNvSpPr/>
          <p:nvPr/>
        </p:nvSpPr>
        <p:spPr>
          <a:xfrm>
            <a:off x="5351873" y="2995735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B6BD0D-DE08-4A51-AB40-6C2EC98EA4E3}"/>
              </a:ext>
            </a:extLst>
          </p:cNvPr>
          <p:cNvCxnSpPr>
            <a:cxnSpLocks/>
            <a:stCxn id="15" idx="3"/>
            <a:endCxn id="20" idx="1"/>
          </p:cNvCxnSpPr>
          <p:nvPr/>
        </p:nvCxnSpPr>
        <p:spPr>
          <a:xfrm>
            <a:off x="4978944" y="2589335"/>
            <a:ext cx="372928" cy="812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56513D-82B2-4473-8124-B3C5C4613C32}"/>
              </a:ext>
            </a:extLst>
          </p:cNvPr>
          <p:cNvCxnSpPr>
            <a:cxnSpLocks/>
          </p:cNvCxnSpPr>
          <p:nvPr/>
        </p:nvCxnSpPr>
        <p:spPr>
          <a:xfrm>
            <a:off x="5961614" y="3406545"/>
            <a:ext cx="6292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14EA379-2BB6-4B8E-AC81-E8C76FF46C98}"/>
              </a:ext>
            </a:extLst>
          </p:cNvPr>
          <p:cNvSpPr/>
          <p:nvPr/>
        </p:nvSpPr>
        <p:spPr>
          <a:xfrm>
            <a:off x="6489306" y="2988113"/>
            <a:ext cx="1048769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EFD4F8-CE57-41C3-AC87-7600B2BBAB18}"/>
              </a:ext>
            </a:extLst>
          </p:cNvPr>
          <p:cNvSpPr/>
          <p:nvPr/>
        </p:nvSpPr>
        <p:spPr>
          <a:xfrm>
            <a:off x="1055838" y="5040072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E57BAD-02E6-4FF0-A584-7CF0992C5FF9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 flipV="1">
            <a:off x="1679076" y="4755109"/>
            <a:ext cx="379123" cy="691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17270C8-6C50-4F3E-AC24-36AE6F5B1FC7}"/>
              </a:ext>
            </a:extLst>
          </p:cNvPr>
          <p:cNvSpPr/>
          <p:nvPr/>
        </p:nvSpPr>
        <p:spPr>
          <a:xfrm>
            <a:off x="2058199" y="4348709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73E439-05B0-438D-BCCB-B335D684A25B}"/>
              </a:ext>
            </a:extLst>
          </p:cNvPr>
          <p:cNvCxnSpPr>
            <a:cxnSpLocks/>
          </p:cNvCxnSpPr>
          <p:nvPr/>
        </p:nvCxnSpPr>
        <p:spPr>
          <a:xfrm>
            <a:off x="2675243" y="4761860"/>
            <a:ext cx="61579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2D617BB-02A3-4CDE-8F54-B026CF52B2B2}"/>
              </a:ext>
            </a:extLst>
          </p:cNvPr>
          <p:cNvSpPr/>
          <p:nvPr/>
        </p:nvSpPr>
        <p:spPr>
          <a:xfrm>
            <a:off x="3188137" y="4336017"/>
            <a:ext cx="1048769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843D73-5F75-4BAD-B2E4-9CBE368A599C}"/>
              </a:ext>
            </a:extLst>
          </p:cNvPr>
          <p:cNvSpPr/>
          <p:nvPr/>
        </p:nvSpPr>
        <p:spPr>
          <a:xfrm>
            <a:off x="2052005" y="5852872"/>
            <a:ext cx="623239" cy="81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098D9ED-FB58-4B3F-8381-72C2EB64C137}"/>
              </a:ext>
            </a:extLst>
          </p:cNvPr>
          <p:cNvCxnSpPr>
            <a:cxnSpLocks/>
            <a:stCxn id="24" idx="3"/>
            <a:endCxn id="29" idx="1"/>
          </p:cNvCxnSpPr>
          <p:nvPr/>
        </p:nvCxnSpPr>
        <p:spPr>
          <a:xfrm>
            <a:off x="1679076" y="5446472"/>
            <a:ext cx="372928" cy="812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CA58977-E569-4EB6-93EE-59DD8982DCA9}"/>
              </a:ext>
            </a:extLst>
          </p:cNvPr>
          <p:cNvCxnSpPr>
            <a:cxnSpLocks/>
          </p:cNvCxnSpPr>
          <p:nvPr/>
        </p:nvCxnSpPr>
        <p:spPr>
          <a:xfrm>
            <a:off x="2661746" y="6263683"/>
            <a:ext cx="62929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3B7B3C4-E44D-418F-9666-2F88336B261E}"/>
              </a:ext>
            </a:extLst>
          </p:cNvPr>
          <p:cNvSpPr/>
          <p:nvPr/>
        </p:nvSpPr>
        <p:spPr>
          <a:xfrm>
            <a:off x="3189438" y="5845251"/>
            <a:ext cx="1048769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A8CA2C-0383-4AC0-84C2-450526A9ADDE}"/>
              </a:ext>
            </a:extLst>
          </p:cNvPr>
          <p:cNvSpPr/>
          <p:nvPr/>
        </p:nvSpPr>
        <p:spPr>
          <a:xfrm>
            <a:off x="4560953" y="3933920"/>
            <a:ext cx="7343156" cy="28060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V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các tấm thẻ đã cho, ta ghép được các số là:</a:t>
            </a:r>
          </a:p>
          <a:p>
            <a:pPr algn="ctr" defTabSz="1219170"/>
            <a:r>
              <a:rPr lang="en-VN" sz="6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83; 87; 38</a:t>
            </a:r>
            <a:r>
              <a:rPr lang="en-VN" sz="6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64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VN" sz="6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37; 78</a:t>
            </a:r>
            <a:r>
              <a:rPr lang="en-VN" sz="6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73</a:t>
            </a:r>
          </a:p>
        </p:txBody>
      </p:sp>
    </p:spTree>
    <p:extLst>
      <p:ext uri="{BB962C8B-B14F-4D97-AF65-F5344CB8AC3E}">
        <p14:creationId xmlns:p14="http://schemas.microsoft.com/office/powerpoint/2010/main" val="30037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 animBg="1"/>
      <p:bldP spid="14" grpId="0"/>
      <p:bldP spid="15" grpId="0" animBg="1"/>
      <p:bldP spid="17" grpId="0" animBg="1"/>
      <p:bldP spid="19" grpId="0"/>
      <p:bldP spid="20" grpId="0" animBg="1"/>
      <p:bldP spid="23" grpId="0"/>
      <p:bldP spid="24" grpId="0" animBg="1"/>
      <p:bldP spid="26" grpId="0" animBg="1"/>
      <p:bldP spid="28" grpId="0"/>
      <p:bldP spid="29" grpId="0" animBg="1"/>
      <p:bldP spid="32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1"/>
          <p:cNvSpPr/>
          <p:nvPr/>
        </p:nvSpPr>
        <p:spPr>
          <a:xfrm>
            <a:off x="2000885" y="687070"/>
            <a:ext cx="8011795" cy="37750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FZHei-B01S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">
            <a:off x="8821800" y="253349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45" y="143184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2381407" y="3843932"/>
            <a:ext cx="744732" cy="71948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15" y="1036320"/>
            <a:ext cx="7828915" cy="3075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39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49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140</Words>
  <Application>Microsoft Office PowerPoint</Application>
  <PresentationFormat>Widescreen</PresentationFormat>
  <Paragraphs>51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等线</vt:lpstr>
      <vt:lpstr>宋体</vt:lpstr>
      <vt:lpstr>.VnArial</vt:lpstr>
      <vt:lpstr>Arial</vt:lpstr>
      <vt:lpstr>Bahnschrift SemiLight SemiConde</vt:lpstr>
      <vt:lpstr>Calibri</vt:lpstr>
      <vt:lpstr>Lato Hairline</vt:lpstr>
      <vt:lpstr>Lato Light</vt:lpstr>
      <vt:lpstr>Lato Regular</vt:lpstr>
      <vt:lpstr>sandisplaypro-semi</vt:lpstr>
      <vt:lpstr>字魂59号-创粗黑</vt:lpstr>
      <vt:lpstr>Office 主题</vt:lpstr>
      <vt:lpstr>1_Office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11</cp:revision>
  <dcterms:created xsi:type="dcterms:W3CDTF">2021-12-05T08:15:01Z</dcterms:created>
  <dcterms:modified xsi:type="dcterms:W3CDTF">2026-01-19T14:48:36Z</dcterms:modified>
</cp:coreProperties>
</file>