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690" r:id="rId4"/>
    <p:sldMasterId id="2147483702" r:id="rId5"/>
  </p:sldMasterIdLst>
  <p:notesMasterIdLst>
    <p:notesMasterId r:id="rId14"/>
  </p:notesMasterIdLst>
  <p:sldIdLst>
    <p:sldId id="307" r:id="rId6"/>
    <p:sldId id="343" r:id="rId7"/>
    <p:sldId id="308" r:id="rId8"/>
    <p:sldId id="309" r:id="rId9"/>
    <p:sldId id="344" r:id="rId10"/>
    <p:sldId id="310" r:id="rId11"/>
    <p:sldId id="288" r:id="rId12"/>
    <p:sldId id="29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A5A08-C5CB-4816-8BEB-52DEE551C00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A0505-A01C-41D2-B2F0-ADABFCB25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4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6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A0505-A01C-41D2-B2F0-ADABFCB254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6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0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A0505-A01C-41D2-B2F0-ADABFCB254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64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nêu</a:t>
            </a:r>
            <a:r>
              <a:rPr lang="en-US" baseline="0"/>
              <a:t> miệng lại câu hỏi, HS quan sát và trả lời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697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A0505-A01C-41D2-B2F0-ADABFCB254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907523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18509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479191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2026/1/19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82505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2026/1/19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382513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553405925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857841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037775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877150099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04355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2026/1/19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93309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059795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78966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8723920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1F14-DA11-4E43-87F3-BE07CCE5153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05345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574619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29C2E-4D1E-4F59-91D1-95B83ABEEBF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181609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46A1F-9E99-4E72-9D09-5F6A6C41B36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2844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3F7B2-BB06-4C2C-A0BF-C3C4D1F4133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063268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31760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39153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5189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545750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0931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25197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24107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12205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91812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82996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8345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02765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742922455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23336493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503355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478067154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869918534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10223485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61783574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2817109876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27282212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17467291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4479783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233319670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84235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458822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84023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165399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79835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350421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872052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3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94555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E9974-F0DC-4DB8-9A38-2F8F55216D1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22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ransition spd="slow">
    <p:random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3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>
    <p:random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itan One"/>
              <a:buNone/>
              <a:defRPr sz="3200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52726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9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microsoft.com/office/2007/relationships/hdphoto" Target="../media/hdphoto3.wdp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26.png"/><Relationship Id="rId2" Type="http://schemas.openxmlformats.org/officeDocument/2006/relationships/tags" Target="../tags/tag11.xml"/><Relationship Id="rId16" Type="http://schemas.openxmlformats.org/officeDocument/2006/relationships/image" Target="../media/image29.emf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5.emf"/><Relationship Id="rId5" Type="http://schemas.openxmlformats.org/officeDocument/2006/relationships/tags" Target="../tags/tag14.xml"/><Relationship Id="rId15" Type="http://schemas.openxmlformats.org/officeDocument/2006/relationships/image" Target="../media/image28.emf"/><Relationship Id="rId10" Type="http://schemas.openxmlformats.org/officeDocument/2006/relationships/image" Target="../media/image24.emf"/><Relationship Id="rId4" Type="http://schemas.openxmlformats.org/officeDocument/2006/relationships/tags" Target="../tags/tag13.xml"/><Relationship Id="rId9" Type="http://schemas.openxmlformats.org/officeDocument/2006/relationships/image" Target="../media/image23.png"/><Relationship Id="rId1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sp>
        <p:nvSpPr>
          <p:cNvPr id="8" name="矩形: 圆角 13"/>
          <p:cNvSpPr/>
          <p:nvPr/>
        </p:nvSpPr>
        <p:spPr>
          <a:xfrm>
            <a:off x="2647794" y="2414557"/>
            <a:ext cx="6273665" cy="4934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…..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1" name="矩形: 圆角 14"/>
          <p:cNvSpPr/>
          <p:nvPr/>
        </p:nvSpPr>
        <p:spPr>
          <a:xfrm>
            <a:off x="4923494" y="3082967"/>
            <a:ext cx="1722264" cy="5341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7A72E-A557-45C2-A931-970BB46657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5266" y="3426263"/>
            <a:ext cx="5401524" cy="2139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7A9186-8799-ED2B-2295-41F4C5EFCC23}"/>
              </a:ext>
            </a:extLst>
          </p:cNvPr>
          <p:cNvSpPr txBox="1"/>
          <p:nvPr/>
        </p:nvSpPr>
        <p:spPr>
          <a:xfrm>
            <a:off x="4835752" y="598072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Trang 18/SGK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8437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9" y="980728"/>
            <a:ext cx="7927962" cy="39738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0515800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4">
            <a:extLst>
              <a:ext uri="{FF2B5EF4-FFF2-40B4-BE49-F238E27FC236}">
                <a16:creationId xmlns:a16="http://schemas.microsoft.com/office/drawing/2014/main" id="{1ED8A525-42C3-4268-923B-D250EA0DD0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13" b="95116" l="9854" r="89889">
                        <a14:backgroundMark x1="41131" y1="11054" x2="24079" y2="32048"/>
                        <a14:backgroundMark x1="35476" y1="34105" x2="38732" y2="41302"/>
                        <a14:backgroundMark x1="45073" y1="44559" x2="39674" y2="45501"/>
                        <a14:backgroundMark x1="21680" y1="45758" x2="37275" y2="60154"/>
                        <a14:backgroundMark x1="39931" y1="62811" x2="21680" y2="60411"/>
                        <a14:backgroundMark x1="20223" y1="50557" x2="6427" y2="50300"/>
                        <a14:backgroundMark x1="15424" y1="39160" x2="22279" y2="58955"/>
                        <a14:backgroundMark x1="33933" y1="38903" x2="22279" y2="24850"/>
                        <a14:backgroundMark x1="40874" y1="14996" x2="34276" y2="33847"/>
                        <a14:backgroundMark x1="43873" y1="9854" x2="22879" y2="16452"/>
                        <a14:backgroundMark x1="43530" y1="41560" x2="43530" y2="41302"/>
                        <a14:backgroundMark x1="38132" y1="39160" x2="43873" y2="42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84167" y="3053749"/>
            <a:ext cx="3918857" cy="391885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8E9270F-0852-49B8-ABD0-30F24515DE70}"/>
              </a:ext>
            </a:extLst>
          </p:cNvPr>
          <p:cNvSpPr/>
          <p:nvPr/>
        </p:nvSpPr>
        <p:spPr>
          <a:xfrm>
            <a:off x="73280" y="306598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97A53368-C877-4CFC-B4B4-3D296B6E4D8C}"/>
              </a:ext>
            </a:extLst>
          </p:cNvPr>
          <p:cNvSpPr/>
          <p:nvPr/>
        </p:nvSpPr>
        <p:spPr>
          <a:xfrm>
            <a:off x="759080" y="230398"/>
            <a:ext cx="1295400" cy="990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Đ, S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0B573444-B8BA-4422-AA46-8C254AD65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1250" y="1200722"/>
            <a:ext cx="4572000" cy="190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D9C5A76C-FDD7-4BE0-AB48-F2E45CF1C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8501" y="1210152"/>
            <a:ext cx="4476750" cy="185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39BCD964-55F0-4C12-AB0E-3F1D92C74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1249" y="4320478"/>
            <a:ext cx="4601497" cy="187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9AD3839-D4EB-4492-8676-A3503CD14F11}"/>
              </a:ext>
            </a:extLst>
          </p:cNvPr>
          <p:cNvSpPr/>
          <p:nvPr/>
        </p:nvSpPr>
        <p:spPr>
          <a:xfrm>
            <a:off x="6419850" y="6059698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Đ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AF05BF-7742-4C40-81B4-9B3199A7954E}"/>
              </a:ext>
            </a:extLst>
          </p:cNvPr>
          <p:cNvSpPr/>
          <p:nvPr/>
        </p:nvSpPr>
        <p:spPr>
          <a:xfrm>
            <a:off x="10915650" y="2859298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Đ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729B4A78-97A3-437B-AE6E-CA58C8576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8049" y="4409715"/>
            <a:ext cx="4174067" cy="169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7055C6C-C085-4B21-889C-1FCBBB95AEC3}"/>
              </a:ext>
            </a:extLst>
          </p:cNvPr>
          <p:cNvSpPr/>
          <p:nvPr/>
        </p:nvSpPr>
        <p:spPr>
          <a:xfrm>
            <a:off x="10915650" y="5907298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C98746-CFB4-4A96-B79A-0BB5FF368D97}"/>
              </a:ext>
            </a:extLst>
          </p:cNvPr>
          <p:cNvSpPr/>
          <p:nvPr/>
        </p:nvSpPr>
        <p:spPr>
          <a:xfrm>
            <a:off x="6315076" y="2922197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8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CA9BAE2E-F5CC-2D52-AF40-192602E21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t="33073" r="24012" b="22657"/>
          <a:stretch/>
        </p:blipFill>
        <p:spPr bwMode="auto">
          <a:xfrm>
            <a:off x="1463770" y="660400"/>
            <a:ext cx="10750276" cy="6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513C6B03-5CFD-5C15-E5F4-5648D8C25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1" y="1286332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4">
            <a:extLst>
              <a:ext uri="{FF2B5EF4-FFF2-40B4-BE49-F238E27FC236}">
                <a16:creationId xmlns:a16="http://schemas.microsoft.com/office/drawing/2014/main" id="{7E8DAC03-55B4-9B15-C9B1-A61868A31867}"/>
              </a:ext>
            </a:extLst>
          </p:cNvPr>
          <p:cNvSpPr txBox="1">
            <a:spLocks/>
          </p:cNvSpPr>
          <p:nvPr/>
        </p:nvSpPr>
        <p:spPr>
          <a:xfrm>
            <a:off x="863600" y="-101600"/>
            <a:ext cx="702778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 &gt;; &lt;; = ?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E0E5D3F-FF84-585C-5B4A-750BE58FB381}"/>
              </a:ext>
            </a:extLst>
          </p:cNvPr>
          <p:cNvSpPr/>
          <p:nvPr/>
        </p:nvSpPr>
        <p:spPr>
          <a:xfrm>
            <a:off x="196849" y="137583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id="{01784DBB-2D66-6E57-9D7F-AED6839D4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7300388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9">
            <a:extLst>
              <a:ext uri="{FF2B5EF4-FFF2-40B4-BE49-F238E27FC236}">
                <a16:creationId xmlns:a16="http://schemas.microsoft.com/office/drawing/2014/main" id="{AE971EE8-C254-3AE6-CF27-BB5B67772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8" y="7379761"/>
            <a:ext cx="503767" cy="43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ounded Rectangle 1">
            <a:extLst>
              <a:ext uri="{FF2B5EF4-FFF2-40B4-BE49-F238E27FC236}">
                <a16:creationId xmlns:a16="http://schemas.microsoft.com/office/drawing/2014/main" id="{EB67BDD5-1C39-3C84-CDBF-51B8A68FF8E4}"/>
              </a:ext>
            </a:extLst>
          </p:cNvPr>
          <p:cNvSpPr/>
          <p:nvPr/>
        </p:nvSpPr>
        <p:spPr>
          <a:xfrm>
            <a:off x="2844356" y="1140145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1" name="Rounded Rectangle 23">
            <a:extLst>
              <a:ext uri="{FF2B5EF4-FFF2-40B4-BE49-F238E27FC236}">
                <a16:creationId xmlns:a16="http://schemas.microsoft.com/office/drawing/2014/main" id="{3A26A26D-E1DC-8950-35FB-0AA18BFC5F43}"/>
              </a:ext>
            </a:extLst>
          </p:cNvPr>
          <p:cNvSpPr/>
          <p:nvPr/>
        </p:nvSpPr>
        <p:spPr>
          <a:xfrm>
            <a:off x="6275476" y="1140145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Rounded Rectangle 24">
            <a:extLst>
              <a:ext uri="{FF2B5EF4-FFF2-40B4-BE49-F238E27FC236}">
                <a16:creationId xmlns:a16="http://schemas.microsoft.com/office/drawing/2014/main" id="{7DDF2B0F-3921-0F43-B525-7AE0C0D23AD6}"/>
              </a:ext>
            </a:extLst>
          </p:cNvPr>
          <p:cNvSpPr/>
          <p:nvPr/>
        </p:nvSpPr>
        <p:spPr>
          <a:xfrm>
            <a:off x="2947303" y="3880792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C7AD3B88-A396-3A5F-182D-C6F6FE8519BA}"/>
              </a:ext>
            </a:extLst>
          </p:cNvPr>
          <p:cNvSpPr/>
          <p:nvPr/>
        </p:nvSpPr>
        <p:spPr>
          <a:xfrm rot="5400000">
            <a:off x="7449331" y="2911551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4" name="Rounded Rectangle 26">
            <a:extLst>
              <a:ext uri="{FF2B5EF4-FFF2-40B4-BE49-F238E27FC236}">
                <a16:creationId xmlns:a16="http://schemas.microsoft.com/office/drawing/2014/main" id="{0E4ECA6C-583D-AF65-8B61-9AB3F958CBFF}"/>
              </a:ext>
            </a:extLst>
          </p:cNvPr>
          <p:cNvSpPr/>
          <p:nvPr/>
        </p:nvSpPr>
        <p:spPr>
          <a:xfrm>
            <a:off x="5421345" y="3880792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23A7A68D-947B-3181-9E01-323536AD0A61}"/>
              </a:ext>
            </a:extLst>
          </p:cNvPr>
          <p:cNvSpPr/>
          <p:nvPr/>
        </p:nvSpPr>
        <p:spPr>
          <a:xfrm>
            <a:off x="8481356" y="4021071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2" name="Rounded Rectangle 28">
            <a:extLst>
              <a:ext uri="{FF2B5EF4-FFF2-40B4-BE49-F238E27FC236}">
                <a16:creationId xmlns:a16="http://schemas.microsoft.com/office/drawing/2014/main" id="{6F207576-C324-5F2B-C2FB-30B2A0C8D7F6}"/>
              </a:ext>
            </a:extLst>
          </p:cNvPr>
          <p:cNvSpPr/>
          <p:nvPr/>
        </p:nvSpPr>
        <p:spPr>
          <a:xfrm rot="5400000">
            <a:off x="6838907" y="4373551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3" name="Rounded Rectangle 29">
            <a:extLst>
              <a:ext uri="{FF2B5EF4-FFF2-40B4-BE49-F238E27FC236}">
                <a16:creationId xmlns:a16="http://schemas.microsoft.com/office/drawing/2014/main" id="{DA315C78-2632-1760-2C77-0512641F1B9E}"/>
              </a:ext>
            </a:extLst>
          </p:cNvPr>
          <p:cNvSpPr/>
          <p:nvPr/>
        </p:nvSpPr>
        <p:spPr>
          <a:xfrm rot="5400000">
            <a:off x="3159885" y="5212609"/>
            <a:ext cx="505248" cy="5052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4" name="Picture 9">
            <a:extLst>
              <a:ext uri="{FF2B5EF4-FFF2-40B4-BE49-F238E27FC236}">
                <a16:creationId xmlns:a16="http://schemas.microsoft.com/office/drawing/2014/main" id="{D1EC1DA5-4C99-6FF4-4D70-0FAD06C2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05" y="1205897"/>
            <a:ext cx="416336" cy="36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">
            <a:extLst>
              <a:ext uri="{FF2B5EF4-FFF2-40B4-BE49-F238E27FC236}">
                <a16:creationId xmlns:a16="http://schemas.microsoft.com/office/drawing/2014/main" id="{34E278B9-6540-71F5-81A0-716009AAA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69" y="3956967"/>
            <a:ext cx="357716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">
            <a:extLst>
              <a:ext uri="{FF2B5EF4-FFF2-40B4-BE49-F238E27FC236}">
                <a16:creationId xmlns:a16="http://schemas.microsoft.com/office/drawing/2014/main" id="{AE11C2BC-C379-6557-CEEE-B4723AC7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1" y="1227711"/>
            <a:ext cx="325196" cy="38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7">
            <a:extLst>
              <a:ext uri="{FF2B5EF4-FFF2-40B4-BE49-F238E27FC236}">
                <a16:creationId xmlns:a16="http://schemas.microsoft.com/office/drawing/2014/main" id="{96A6CB9E-4A75-5A84-2917-A74097BCB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9000" y="5257800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5">
            <a:extLst>
              <a:ext uri="{FF2B5EF4-FFF2-40B4-BE49-F238E27FC236}">
                <a16:creationId xmlns:a16="http://schemas.microsoft.com/office/drawing/2014/main" id="{E2059E17-9D5B-FABC-BB8B-2D9568838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27" y="4062028"/>
            <a:ext cx="357716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>
            <a:extLst>
              <a:ext uri="{FF2B5EF4-FFF2-40B4-BE49-F238E27FC236}">
                <a16:creationId xmlns:a16="http://schemas.microsoft.com/office/drawing/2014/main" id="{9BF92C3D-FFCD-4882-D525-EFB025607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50" y="3964687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5">
            <a:extLst>
              <a:ext uri="{FF2B5EF4-FFF2-40B4-BE49-F238E27FC236}">
                <a16:creationId xmlns:a16="http://schemas.microsoft.com/office/drawing/2014/main" id="{ED9D095D-4298-0438-E873-2194615E3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43753" y="2964213"/>
            <a:ext cx="317716" cy="37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7">
            <a:extLst>
              <a:ext uri="{FF2B5EF4-FFF2-40B4-BE49-F238E27FC236}">
                <a16:creationId xmlns:a16="http://schemas.microsoft.com/office/drawing/2014/main" id="{BD67DC82-4CF2-3FF9-E354-96312951C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9107" y="4441348"/>
            <a:ext cx="384848" cy="37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80EFE77-A9D4-47DA-38D9-D4BE11BCA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t="33073" r="24012" b="22657"/>
          <a:stretch/>
        </p:blipFill>
        <p:spPr bwMode="auto">
          <a:xfrm>
            <a:off x="1463770" y="660400"/>
            <a:ext cx="10750276" cy="6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1AB8A12-28BA-5D8E-8B3E-8B98C3C3D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1" y="1286332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7CAEB5B3-6800-5BE1-ACB5-30FB648C0AEC}"/>
              </a:ext>
            </a:extLst>
          </p:cNvPr>
          <p:cNvSpPr txBox="1">
            <a:spLocks/>
          </p:cNvSpPr>
          <p:nvPr/>
        </p:nvSpPr>
        <p:spPr>
          <a:xfrm>
            <a:off x="863600" y="-101600"/>
            <a:ext cx="1112520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 Tìm đường xe đi đến trạm xăng.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1AA868-EEBF-8597-C88D-A57CD3C26579}"/>
              </a:ext>
            </a:extLst>
          </p:cNvPr>
          <p:cNvSpPr/>
          <p:nvPr/>
        </p:nvSpPr>
        <p:spPr>
          <a:xfrm>
            <a:off x="196849" y="137583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2783BF-F39D-E245-AA35-24A7A2B52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4057655"/>
            <a:ext cx="357716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19CD60B-8786-F989-F3B6-DEF35EE4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7300388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0E96D805-BE65-D152-8563-EE3565983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1184278"/>
            <a:ext cx="503767" cy="43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81BA356-FFD6-C66C-4B6D-6DE40CF81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8" y="7379761"/>
            <a:ext cx="503767" cy="43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4C0AE5-F690-56E4-A30A-81CC38258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15" y="1216028"/>
            <a:ext cx="357716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77936754-C6C8-9D2E-7C31-D312A594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3" y="3937000"/>
            <a:ext cx="357716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E3800D44-BEA2-A244-1D05-B13F41502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34" y="3945467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A9A932B6-DC67-B540-9353-3E02D43D9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1347" y="5257800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E4F146B5-96BD-F501-93E8-0BFF6E5F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5840" y="4417488"/>
            <a:ext cx="42333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48D8AE52-17B4-0F63-0986-3789202DA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88620" y="2902801"/>
            <a:ext cx="384437" cy="45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CC0DC63-0B05-291A-B589-00A23DAB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4424" y="1713671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FEE2C8CD-B25E-8F33-43CA-4582D5C09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28" y="4668540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53E311DE-09DF-7F02-5377-088A804E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38989" y="4989220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A1C8DA5E-5379-7346-818B-6C3AC3B4E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48" y="5935608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185AACBF-AF4C-27DC-2E8C-B40895A4C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18180" y="5637971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20FE0201-309C-376F-D939-1823B541C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01316" y="1880663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67D7A1D5-F96F-A904-A1DE-F31A0BCDF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53129" y="1640041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4511DA0B-33AF-C64C-7C99-382C56183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08" y="1184277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2E10716-3F85-2C95-B27B-9EC02A320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86245" y="1541772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440125E3-C04B-284F-6273-1E5D29D91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421" y="4101273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E5AE7F19-ECAA-CCA7-3660-CD2DB8FD3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62824" y="4456873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176A97A4-B5FC-E8F2-D60E-ADCFA61B0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580">
            <a:off x="10062852" y="6269065"/>
            <a:ext cx="908049" cy="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053252-9149-7F3C-93FA-A6DC1CFDB6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399" y="1072339"/>
            <a:ext cx="2622681" cy="6288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C27548-3B68-E876-4CC1-C8BC5BC395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3" y="4450126"/>
            <a:ext cx="1424301" cy="628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84E6E71-537B-0C8F-DFFB-C8AB45D2C2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4974" y="300795"/>
            <a:ext cx="2825885" cy="6288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555891A-D9D3-8A5A-A0E3-9AA99F9C66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063" y="3303086"/>
            <a:ext cx="692281" cy="6288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17591BF-5FC7-8F44-E2FF-70B16A82B6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5107" y="3786863"/>
            <a:ext cx="1424301" cy="62882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9A6CBEB-B9DC-A695-0F36-523ED7BEB9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3" y="5743538"/>
            <a:ext cx="2834168" cy="62882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00BE289-FAFA-7142-0F24-D64216D733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58620" y="7307278"/>
            <a:ext cx="3806624" cy="62882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DFD11F-8BC7-7159-43DF-C69D1259EB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76341" y="1894674"/>
            <a:ext cx="2639787" cy="58569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94FFE5D-7879-13B9-6E2C-53C1D7CB24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85948">
            <a:off x="4120097" y="2312738"/>
            <a:ext cx="692281" cy="6288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91FE4CD-F1D4-D1F3-E5B1-BB9987A172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3" y="1072339"/>
            <a:ext cx="2834168" cy="6288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B4B4691-B74B-722E-CCB9-4D186DD354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4139" y="-431953"/>
            <a:ext cx="2825885" cy="6288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ECDA33-6FA0-6A70-DADD-09F023CACD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04" y="3838490"/>
            <a:ext cx="1424301" cy="6288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BA1656C-BCB8-FF74-5B19-5597EAD943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9567" y="3524079"/>
            <a:ext cx="1424301" cy="628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13651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8386 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3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93827E-7 L 0.0967 0.00154 " pathEditMode="relative" rAng="0" ptsTypes="AA">
                                      <p:cBhvr>
                                        <p:cTn id="8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6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7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2469 L 0.00295 0.40834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163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7198 L -0.02187 0.40253 " pathEditMode="relative" rAng="0" ptsTypes="AA">
                                      <p:cBhvr>
                                        <p:cTn id="24" dur="5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37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2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3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4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5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0556 L 0.08594 0.0006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4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1 0.00216 L 0.06215 0.004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5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6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7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278 L -0.01041 0.1560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917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3981 L -0.00156 0.0935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7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8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9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95 -3.33333E-6 L 0.28403 0.00463 " pathEditMode="relative" rAng="0" ptsTypes="AA">
                                      <p:cBhvr>
                                        <p:cTn id="71" dur="5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2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4.81481E-6 L 0.25538 -0.00462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84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8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860"/>
                            </p:stCondLst>
                            <p:childTnLst>
                              <p:par>
                                <p:cTn id="8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4535E-6 L 0.0125 -0.62991 " pathEditMode="relative" rAng="0" ptsTypes="AA">
                                      <p:cBhvr>
                                        <p:cTn id="87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3151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235 L 0.0033 -0.5268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11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12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13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2963 L -0.23351 -0.03426 " pathEditMode="relative" rAng="0" ptsTypes="AA">
                                      <p:cBhvr>
                                        <p:cTn id="10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-24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4.5679E-6 L -0.15399 -0.00618 " pathEditMode="relative" rAng="0" ptsTypes="AA">
                                      <p:cBhvr>
                                        <p:cTn id="105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13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14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4150"/>
                            </p:stCondLst>
                            <p:childTnLst>
                              <p:par>
                                <p:cTn id="1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93827E-7 L 0.00035 -0.0904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53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988 L -0.00278 -0.0401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615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616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6660"/>
                            </p:stCondLst>
                            <p:childTnLst>
                              <p:par>
                                <p:cTn id="1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1.99259E-6 L 0.29636 0.00464 " pathEditMode="relative" rAng="0" ptsTypes="AA">
                                      <p:cBhvr>
                                        <p:cTn id="135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216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648 L 0.20885 -0.0018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16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917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1667 L -0.02187 0.45771 " pathEditMode="relative" rAng="0" ptsTypes="AA">
                                      <p:cBhvr>
                                        <p:cTn id="15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3704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00139 0.3299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17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218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219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2200"/>
                            </p:stCondLst>
                            <p:childTnLst>
                              <p:par>
                                <p:cTn id="16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0556 L 0.08594 0.00061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47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8.64198E-7 L 0.12379 -0.00401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2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421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4710"/>
                            </p:stCondLst>
                            <p:childTnLst>
                              <p:par>
                                <p:cTn id="18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278 L -0.01041 0.15601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9175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128 0.16636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671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672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0" y="153573"/>
            <a:ext cx="830590" cy="643037"/>
          </a:xfrm>
          <a:prstGeom prst="rect">
            <a:avLst/>
          </a:prstGeom>
        </p:spPr>
      </p:pic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91803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19977-BF1F-4498-9742-2D2EC1949549}"/>
              </a:ext>
            </a:extLst>
          </p:cNvPr>
          <p:cNvSpPr txBox="1"/>
          <p:nvPr/>
        </p:nvSpPr>
        <p:spPr>
          <a:xfrm>
            <a:off x="2409825" y="304477"/>
            <a:ext cx="7572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Lớp</a:t>
            </a:r>
            <a:r>
              <a:rPr lang="en-US" sz="2800" b="1" dirty="0"/>
              <a:t> 1A </a:t>
            </a:r>
            <a:r>
              <a:rPr lang="en-US" sz="2800" b="1" dirty="0" err="1"/>
              <a:t>có</a:t>
            </a:r>
            <a:r>
              <a:rPr lang="en-US" sz="2800" b="1" dirty="0"/>
              <a:t> 33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1B </a:t>
            </a:r>
            <a:r>
              <a:rPr lang="en-US" sz="2800" b="1" dirty="0" err="1"/>
              <a:t>có</a:t>
            </a:r>
            <a:r>
              <a:rPr lang="en-US" sz="2800" b="1" dirty="0"/>
              <a:t> 30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1C </a:t>
            </a:r>
            <a:r>
              <a:rPr lang="en-US" sz="2800" b="1" dirty="0" err="1"/>
              <a:t>có</a:t>
            </a:r>
            <a:r>
              <a:rPr lang="en-US" sz="2800" b="1" dirty="0"/>
              <a:t> 35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. </a:t>
            </a:r>
            <a:r>
              <a:rPr lang="en-US" sz="2800" b="1" dirty="0" err="1"/>
              <a:t>Hỏi</a:t>
            </a:r>
            <a:r>
              <a:rPr lang="en-US" sz="2800" b="1" dirty="0"/>
              <a:t>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01B925-7780-46AF-9FA3-BB3372E15EDC}"/>
              </a:ext>
            </a:extLst>
          </p:cNvPr>
          <p:cNvSpPr/>
          <p:nvPr/>
        </p:nvSpPr>
        <p:spPr>
          <a:xfrm>
            <a:off x="2282769" y="1387299"/>
            <a:ext cx="7867650" cy="2041701"/>
          </a:xfrm>
          <a:prstGeom prst="roundRect">
            <a:avLst/>
          </a:prstGeom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/>
              <a:t>a)</a:t>
            </a:r>
            <a:r>
              <a:rPr lang="en-US" sz="2800" dirty="0"/>
              <a:t> </a:t>
            </a:r>
            <a:r>
              <a:rPr lang="vi-VN" sz="2800" dirty="0"/>
              <a:t>Lớp 1A và lớp 1B, lớp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vi-VN" sz="2800" dirty="0"/>
              <a:t>có nhiều học sinh hơn.</a:t>
            </a:r>
          </a:p>
          <a:p>
            <a:r>
              <a:rPr lang="vi-VN" sz="2800" dirty="0"/>
              <a:t>b)</a:t>
            </a:r>
            <a:r>
              <a:rPr lang="en-US" sz="2800" dirty="0"/>
              <a:t> </a:t>
            </a:r>
            <a:r>
              <a:rPr lang="vi-VN" sz="2800" dirty="0"/>
              <a:t>Lớp 1B và lớp 1C, lớp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vi-VN" sz="2800" dirty="0"/>
              <a:t>có ít học sinh hơn.</a:t>
            </a:r>
          </a:p>
          <a:p>
            <a:r>
              <a:rPr lang="vi-VN" sz="2800" dirty="0"/>
              <a:t>c)</a:t>
            </a:r>
            <a:r>
              <a:rPr lang="en-US" sz="2800" dirty="0"/>
              <a:t> </a:t>
            </a:r>
            <a:r>
              <a:rPr lang="vi-VN" sz="2800" dirty="0"/>
              <a:t>Lớp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vi-VN" sz="2800" dirty="0"/>
              <a:t>có nhiều học sinh nhất.</a:t>
            </a:r>
          </a:p>
          <a:p>
            <a:r>
              <a:rPr lang="vi-VN" sz="2800" dirty="0"/>
              <a:t>d)</a:t>
            </a:r>
            <a:r>
              <a:rPr lang="en-US" sz="2800" dirty="0"/>
              <a:t> </a:t>
            </a:r>
            <a:r>
              <a:rPr lang="vi-VN" sz="2800" dirty="0"/>
              <a:t>Lớp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vi-VN" sz="2800" dirty="0"/>
              <a:t>có ít học sinh nhất.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727D18-B700-40BF-91D1-A2934F3B1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225" y="3505200"/>
            <a:ext cx="5943599" cy="3286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101598" y="8467"/>
            <a:ext cx="5877129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6196338" y="16933"/>
            <a:ext cx="5877129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3132668" y="3513667"/>
            <a:ext cx="5877129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9067" y="584200"/>
            <a:ext cx="2946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Lġ	: 1</a:t>
            </a:r>
            <a:r>
              <a:rPr lang="en-US" sz="3733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pPr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Sĩ số	: 33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48133" y="495750"/>
            <a:ext cx="2946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Lġ	: 1</a:t>
            </a:r>
            <a:r>
              <a:rPr lang="en-US" sz="3733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Sĩ số	: 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9333" y="3950150"/>
            <a:ext cx="2946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Lġ	: 1</a:t>
            </a:r>
            <a:r>
              <a:rPr lang="en-US" sz="3733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4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1219170"/>
            <a:r>
              <a:rPr lang="en-US" sz="3200" b="1">
                <a:solidFill>
                  <a:prstClr val="white"/>
                </a:solidFill>
                <a:latin typeface="HP001 4 hàng" pitchFamily="34" charset="0"/>
              </a:rPr>
              <a:t>Sĩ số	: 35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77A66-A84F-C5DA-94EF-701FD0E27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1831" y="5566844"/>
            <a:ext cx="6066469" cy="918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E2220D-255F-C178-31BB-2C8427248DBA}"/>
              </a:ext>
            </a:extLst>
          </p:cNvPr>
          <p:cNvSpPr txBox="1"/>
          <p:nvPr/>
        </p:nvSpPr>
        <p:spPr>
          <a:xfrm>
            <a:off x="3377570" y="5717374"/>
            <a:ext cx="585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a.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1A </a:t>
            </a:r>
            <a:r>
              <a:rPr lang="en-US" sz="2800" b="1" dirty="0" err="1">
                <a:solidFill>
                  <a:schemeClr val="bg1"/>
                </a:solidFill>
              </a:rPr>
              <a:t>nhiều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443473-626E-627D-1617-D242E08D9F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3570" y="5637157"/>
            <a:ext cx="6066469" cy="7208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58E994-CF6A-4674-1D57-38DB2009C85B}"/>
              </a:ext>
            </a:extLst>
          </p:cNvPr>
          <p:cNvSpPr txBox="1"/>
          <p:nvPr/>
        </p:nvSpPr>
        <p:spPr>
          <a:xfrm>
            <a:off x="3290093" y="5747193"/>
            <a:ext cx="585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b.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1B </a:t>
            </a:r>
            <a:r>
              <a:rPr lang="en-US" sz="2800" b="1" dirty="0" err="1">
                <a:solidFill>
                  <a:schemeClr val="bg1"/>
                </a:solidFill>
              </a:rPr>
              <a:t>ít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A58486-8E87-0642-62D2-84DB7E712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0245" y="5635482"/>
            <a:ext cx="6066469" cy="720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4E083F-1FC3-30AA-06F6-F4BDCE6B2919}"/>
              </a:ext>
            </a:extLst>
          </p:cNvPr>
          <p:cNvSpPr txBox="1"/>
          <p:nvPr/>
        </p:nvSpPr>
        <p:spPr>
          <a:xfrm>
            <a:off x="3250245" y="5818368"/>
            <a:ext cx="585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c.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1C </a:t>
            </a:r>
            <a:r>
              <a:rPr lang="en-US" sz="2800" b="1" dirty="0" err="1">
                <a:solidFill>
                  <a:schemeClr val="bg1"/>
                </a:solidFill>
              </a:rPr>
              <a:t>có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nhiều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nhất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48342D-8D77-66C5-BD1C-2FF11F8BD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5487" y="5691473"/>
            <a:ext cx="6066469" cy="7208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FD121C-54C7-7F26-D234-EF7564081F14}"/>
              </a:ext>
            </a:extLst>
          </p:cNvPr>
          <p:cNvSpPr txBox="1"/>
          <p:nvPr/>
        </p:nvSpPr>
        <p:spPr>
          <a:xfrm>
            <a:off x="3185487" y="5765705"/>
            <a:ext cx="585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d. </a:t>
            </a:r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1B </a:t>
            </a:r>
            <a:r>
              <a:rPr lang="en-US" sz="2800" b="1" dirty="0" err="1">
                <a:solidFill>
                  <a:schemeClr val="bg1"/>
                </a:solidFill>
              </a:rPr>
              <a:t>có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ít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nhất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07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A89924C9-F4C6-44B4-8E57-DA63809544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1663405">
            <a:off x="9055967" y="440590"/>
            <a:ext cx="2258558" cy="3192836"/>
          </a:xfrm>
          <a:prstGeom prst="rect">
            <a:avLst/>
          </a:prstGeom>
        </p:spPr>
      </p:pic>
      <p:pic>
        <p:nvPicPr>
          <p:cNvPr id="4" name="29">
            <a:extLst>
              <a:ext uri="{FF2B5EF4-FFF2-40B4-BE49-F238E27FC236}">
                <a16:creationId xmlns:a16="http://schemas.microsoft.com/office/drawing/2014/main" id="{30EADD90-0E32-4639-B7F3-FE6EE81E54E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lum contrast="20000"/>
          </a:blip>
          <a:stretch>
            <a:fillRect/>
          </a:stretch>
        </p:blipFill>
        <p:spPr>
          <a:xfrm rot="20166082">
            <a:off x="2619733" y="172345"/>
            <a:ext cx="1563609" cy="23893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25">
            <a:extLst>
              <a:ext uri="{FF2B5EF4-FFF2-40B4-BE49-F238E27FC236}">
                <a16:creationId xmlns:a16="http://schemas.microsoft.com/office/drawing/2014/main" id="{5D987095-FE8B-48FD-AA46-19D6FFC7D4CA}"/>
              </a:ext>
            </a:extLst>
          </p:cNvPr>
          <p:cNvGrpSpPr/>
          <p:nvPr/>
        </p:nvGrpSpPr>
        <p:grpSpPr>
          <a:xfrm>
            <a:off x="590228" y="1708155"/>
            <a:ext cx="2620085" cy="3221917"/>
            <a:chOff x="344182" y="1662106"/>
            <a:chExt cx="4020601" cy="4944130"/>
          </a:xfrm>
        </p:grpSpPr>
        <p:pic>
          <p:nvPicPr>
            <p:cNvPr id="9" name="21">
              <a:extLst>
                <a:ext uri="{FF2B5EF4-FFF2-40B4-BE49-F238E27FC236}">
                  <a16:creationId xmlns:a16="http://schemas.microsoft.com/office/drawing/2014/main" id="{6FF16DE3-9325-4C0D-934B-308A2034D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0698724">
              <a:off x="449783" y="5076236"/>
              <a:ext cx="3915000" cy="153000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9C28243-605A-40D1-8936-11AAC46E0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315" b="90580" l="5116" r="94419">
                          <a14:foregroundMark x1="13488" y1="24224" x2="28837" y2="24224"/>
                          <a14:foregroundMark x1="41512" y1="12215" x2="55465" y2="24327"/>
                          <a14:foregroundMark x1="55465" y1="24327" x2="55930" y2="24534"/>
                          <a14:foregroundMark x1="60465" y1="7453" x2="77326" y2="37992"/>
                          <a14:foregroundMark x1="82093" y1="21532" x2="88721" y2="24845"/>
                          <a14:foregroundMark x1="94419" y1="24327" x2="93837" y2="28054"/>
                          <a14:foregroundMark x1="58256" y1="45756" x2="56977" y2="71636"/>
                          <a14:foregroundMark x1="56977" y1="71636" x2="58256" y2="77847"/>
                          <a14:foregroundMark x1="33427" y1="85921" x2="33372" y2="86128"/>
                          <a14:foregroundMark x1="42674" y1="50828" x2="33427" y2="85921"/>
                          <a14:foregroundMark x1="44767" y1="46687" x2="31163" y2="72774"/>
                          <a14:foregroundMark x1="63372" y1="44306" x2="67326" y2="77536"/>
                          <a14:foregroundMark x1="38372" y1="87267" x2="39651" y2="90373"/>
                          <a14:foregroundMark x1="36977" y1="82091" x2="34884" y2="89545"/>
                          <a14:foregroundMark x1="29651" y1="79193" x2="27558" y2="81573"/>
                          <a14:foregroundMark x1="27907" y1="76812" x2="26395" y2="80021"/>
                          <a14:foregroundMark x1="30581" y1="81056" x2="30581" y2="81056"/>
                          <a14:foregroundMark x1="31435" y1="85401" x2="31512" y2="85921"/>
                          <a14:foregroundMark x1="30581" y1="79607" x2="31284" y2="84377"/>
                          <a14:foregroundMark x1="37558" y1="83747" x2="41163" y2="90062"/>
                          <a14:foregroundMark x1="41163" y1="90062" x2="41163" y2="90373"/>
                          <a14:foregroundMark x1="42326" y1="89337" x2="43605" y2="90683"/>
                          <a14:foregroundMark x1="44535" y1="84990" x2="44186" y2="86646"/>
                          <a14:foregroundMark x1="49535" y1="60870" x2="56744" y2="74120"/>
                          <a14:foregroundMark x1="48372" y1="20186" x2="55116" y2="44203"/>
                          <a14:foregroundMark x1="55116" y1="44203" x2="56279" y2="46687"/>
                          <a14:foregroundMark x1="36395" y1="20497" x2="50116" y2="48551"/>
                          <a14:foregroundMark x1="56512" y1="23706" x2="67907" y2="44617"/>
                          <a14:foregroundMark x1="55000" y1="20497" x2="53953" y2="31884"/>
                          <a14:foregroundMark x1="53953" y1="31884" x2="49884" y2="40994"/>
                          <a14:foregroundMark x1="49884" y1="40994" x2="49070" y2="41408"/>
                          <a14:foregroundMark x1="58837" y1="32505" x2="48023" y2="36646"/>
                          <a14:foregroundMark x1="56279" y1="17805" x2="29419" y2="13043"/>
                          <a14:foregroundMark x1="52558" y1="10559" x2="36069" y2="6867"/>
                          <a14:foregroundMark x1="6860" y1="23395" x2="6279" y2="23810"/>
                          <a14:foregroundMark x1="5116" y1="27433" x2="5116" y2="27433"/>
                          <a14:foregroundMark x1="60698" y1="36025" x2="60698" y2="36025"/>
                          <a14:foregroundMark x1="64302" y1="85611" x2="64302" y2="85611"/>
                          <a14:foregroundMark x1="58372" y1="89545" x2="58372" y2="89545"/>
                          <a14:foregroundMark x1="70349" y1="75880" x2="73721" y2="80538"/>
                          <a14:foregroundMark x1="69070" y1="78882" x2="69070" y2="82609"/>
                          <a14:foregroundMark x1="60116" y1="84472" x2="57674" y2="90062"/>
                          <a14:foregroundMark x1="61977" y1="82919" x2="63488" y2="88820"/>
                          <a14:foregroundMark x1="59302" y1="85093" x2="64070" y2="86957"/>
                          <a14:foregroundMark x1="66395" y1="83644" x2="66977" y2="87681"/>
                          <a14:foregroundMark x1="56744" y1="85818" x2="55349" y2="89545"/>
                          <a14:foregroundMark x1="28023" y1="77536" x2="24535" y2="80021"/>
                          <a14:backgroundMark x1="34884" y1="8282" x2="34884" y2="8282"/>
                          <a14:backgroundMark x1="34302" y1="6108" x2="34302" y2="6108"/>
                          <a14:backgroundMark x1="34302" y1="7453" x2="34302" y2="7453"/>
                          <a14:backgroundMark x1="34186" y1="6315" x2="33721" y2="6832"/>
                          <a14:backgroundMark x1="35116" y1="6832" x2="34767" y2="6936"/>
                          <a14:backgroundMark x1="36047" y1="5590" x2="34535" y2="6315"/>
                          <a14:backgroundMark x1="36047" y1="6832" x2="34535" y2="6625"/>
                          <a14:backgroundMark x1="31628" y1="85921" x2="31628" y2="85921"/>
                          <a14:backgroundMark x1="32093" y1="85507" x2="31512" y2="85507"/>
                          <a14:backgroundMark x1="31163" y1="85611" x2="30930" y2="85818"/>
                          <a14:backgroundMark x1="40233" y1="93685" x2="39070" y2="93685"/>
                          <a14:backgroundMark x1="40581" y1="93582" x2="39651" y2="93582"/>
                          <a14:backgroundMark x1="60698" y1="93685" x2="60698" y2="93271"/>
                          <a14:backgroundMark x1="40581" y1="93375" x2="39884" y2="93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52923">
              <a:off x="344182" y="1662106"/>
              <a:ext cx="3831658" cy="430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10C1FF9F-A4D4-4CAD-AA0C-5C91602D18D6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865745" y="779115"/>
            <a:ext cx="9194141" cy="5913666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6" name="PA_5">
            <a:extLst>
              <a:ext uri="{FF2B5EF4-FFF2-40B4-BE49-F238E27FC236}">
                <a16:creationId xmlns:a16="http://schemas.microsoft.com/office/drawing/2014/main" id="{C51EFB2B-6B52-4514-B809-AE5171A0AA2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lum contrast="20000"/>
          </a:blip>
          <a:stretch>
            <a:fillRect/>
          </a:stretch>
        </p:blipFill>
        <p:spPr>
          <a:xfrm>
            <a:off x="1705379" y="4746238"/>
            <a:ext cx="9630278" cy="1857253"/>
          </a:xfrm>
          <a:prstGeom prst="rect">
            <a:avLst/>
          </a:prstGeom>
        </p:spPr>
      </p:pic>
      <p:pic>
        <p:nvPicPr>
          <p:cNvPr id="11" name="PA_ 23">
            <a:extLst>
              <a:ext uri="{FF2B5EF4-FFF2-40B4-BE49-F238E27FC236}">
                <a16:creationId xmlns:a16="http://schemas.microsoft.com/office/drawing/2014/main" id="{75227382-B92C-4AC0-8EDA-76CD46799ED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>
            <a:off x="9757688" y="3787847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8786657" y="5810242"/>
            <a:ext cx="3208762" cy="10583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7518DA-5407-4EDC-B856-CD3C85DE734C}"/>
              </a:ext>
            </a:extLst>
          </p:cNvPr>
          <p:cNvSpPr txBox="1"/>
          <p:nvPr/>
        </p:nvSpPr>
        <p:spPr>
          <a:xfrm>
            <a:off x="2959099" y="-196596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1497116" y="3456585"/>
            <a:ext cx="9101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Tạm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biệt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và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hẹn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gặp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 </a:t>
            </a: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lại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FF6B3C"/>
                </a:solidFill>
                <a:effectLst/>
                <a:uLnTx/>
                <a:uFillTx/>
                <a:latin typeface="Patrick Hand" panose="00000500000000000000" pitchFamily="2" charset="0"/>
                <a:ea typeface="Microsoft YaHei"/>
                <a:cs typeface="+mn-ea"/>
                <a:sym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272334"/>
      </p:ext>
    </p:extLst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CF7B23F-78C8-4097-BDAA-F01BDF3EBD7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3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66B881-257D-46D0-BDE9-D1A664F2BE8C}:2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5355AA-A884-4C10-B151-3EAC7DAF12C9}:30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64237B-1885-4D1F-A39D-7F40F3913E49}:3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694C83-27A6-4394-956C-D696E4CAAF24}: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09812F-73CF-4854-B36D-E3275A5E3A54}:30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158EFB-8DED-4351-9123-CECB2E11C128}:3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52E374-0AAD-41ED-9630-9E6E068C2891}:3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4769DC-63B0-4C25-B176-1CA6E3C19EE3}:28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216</Words>
  <Application>Microsoft Office PowerPoint</Application>
  <PresentationFormat>Widescreen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等线</vt:lpstr>
      <vt:lpstr>宋体</vt:lpstr>
      <vt:lpstr>.VnArial</vt:lpstr>
      <vt:lpstr>A3.BoosterNextFYBlackRegular-San</vt:lpstr>
      <vt:lpstr>Arial</vt:lpstr>
      <vt:lpstr>Bebas Neue</vt:lpstr>
      <vt:lpstr>Calibri</vt:lpstr>
      <vt:lpstr>Fredoka One</vt:lpstr>
      <vt:lpstr>HP001 4 hàng</vt:lpstr>
      <vt:lpstr>Mulish</vt:lpstr>
      <vt:lpstr>Neucha</vt:lpstr>
      <vt:lpstr>Patrick Hand</vt:lpstr>
      <vt:lpstr>Times New Roman</vt:lpstr>
      <vt:lpstr>Titan One</vt:lpstr>
      <vt:lpstr>字魂59号-创粗黑</vt:lpstr>
      <vt:lpstr>Office 主题</vt:lpstr>
      <vt:lpstr>1_Office 主题</vt:lpstr>
      <vt:lpstr>1_Office Theme</vt:lpstr>
      <vt:lpstr>Office Theme</vt:lpstr>
      <vt:lpstr>1_Children's Day in Brazil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3</dc:title>
  <dc:creator>thao</dc:creator>
  <cp:lastModifiedBy>Admin</cp:lastModifiedBy>
  <cp:revision>15</cp:revision>
  <dcterms:created xsi:type="dcterms:W3CDTF">2021-12-14T07:50:19Z</dcterms:created>
  <dcterms:modified xsi:type="dcterms:W3CDTF">2026-01-19T14:38:41Z</dcterms:modified>
</cp:coreProperties>
</file>