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30" r:id="rId2"/>
    <p:sldMasterId id="2147483742" r:id="rId3"/>
    <p:sldMasterId id="2147483755" r:id="rId4"/>
  </p:sldMasterIdLst>
  <p:notesMasterIdLst>
    <p:notesMasterId r:id="rId15"/>
  </p:notesMasterIdLst>
  <p:sldIdLst>
    <p:sldId id="256" r:id="rId5"/>
    <p:sldId id="270" r:id="rId6"/>
    <p:sldId id="636" r:id="rId7"/>
    <p:sldId id="472" r:id="rId8"/>
    <p:sldId id="647" r:id="rId9"/>
    <p:sldId id="473" r:id="rId10"/>
    <p:sldId id="474" r:id="rId11"/>
    <p:sldId id="475" r:id="rId12"/>
    <p:sldId id="476" r:id="rId13"/>
    <p:sldId id="305" r:id="rId14"/>
  </p:sldIdLst>
  <p:sldSz cx="12192000" cy="6858000"/>
  <p:notesSz cx="6858000" cy="9144000"/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CB0F"/>
    <a:srgbClr val="FF00FF"/>
    <a:srgbClr val="FF0000"/>
    <a:srgbClr val="00FF99"/>
    <a:srgbClr val="00FF00"/>
    <a:srgbClr val="FEFEFD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22315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903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085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6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85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48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62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22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37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20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17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5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16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0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54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56459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976848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786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901518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106699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979016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189855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156570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789307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7722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082463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6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690047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929105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7111005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8054663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58462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5258799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3367932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560834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5437832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9943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613024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1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8565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itan One"/>
              <a:buNone/>
              <a:defRPr sz="3200">
                <a:solidFill>
                  <a:schemeClr val="accent5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36806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1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microsoft.com/office/2007/relationships/hdphoto" Target="../media/hdphoto3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microsoft.com/office/2007/relationships/hdphoto" Target="../media/hdphoto6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11" Type="http://schemas.openxmlformats.org/officeDocument/2006/relationships/image" Target="../media/image15.png"/><Relationship Id="rId5" Type="http://schemas.microsoft.com/office/2007/relationships/hdphoto" Target="../media/hdphoto5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8.png"/><Relationship Id="rId20" Type="http://schemas.microsoft.com/office/2007/relationships/hdphoto" Target="../media/hdphoto10.wdp"/><Relationship Id="rId1" Type="http://schemas.openxmlformats.org/officeDocument/2006/relationships/tags" Target="../tags/tag8.xml"/><Relationship Id="rId6" Type="http://schemas.microsoft.com/office/2007/relationships/hdphoto" Target="../media/hdphoto5.wdp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microsoft.com/office/2007/relationships/hdphoto" Target="../media/hdphoto9.wdp"/><Relationship Id="rId19" Type="http://schemas.openxmlformats.org/officeDocument/2006/relationships/image" Target="../media/image31.png"/><Relationship Id="rId4" Type="http://schemas.openxmlformats.org/officeDocument/2006/relationships/image" Target="../media/image16.jpe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5" Type="http://schemas.microsoft.com/office/2007/relationships/hdphoto" Target="../media/hdphoto10.wdp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microsoft.com/office/2007/relationships/hdphoto" Target="../media/hdphoto10.wdp"/><Relationship Id="rId10" Type="http://schemas.openxmlformats.org/officeDocument/2006/relationships/image" Target="../media/image37.png"/><Relationship Id="rId4" Type="http://schemas.openxmlformats.org/officeDocument/2006/relationships/audio" Target="../media/audio1.wav"/><Relationship Id="rId9" Type="http://schemas.openxmlformats.org/officeDocument/2006/relationships/image" Target="../media/image3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122725" y="1380551"/>
            <a:ext cx="702327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Bài</a:t>
            </a:r>
            <a:r>
              <a:rPr lang="en-US" sz="4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21:</a:t>
            </a:r>
          </a:p>
          <a:p>
            <a:pPr lvl="0" algn="ctr">
              <a:defRPr/>
            </a:pPr>
            <a:r>
              <a:rPr lang="en-US" sz="6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6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6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6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292" descr="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51384" y="2852937"/>
            <a:ext cx="1998286" cy="3705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33268" y="2204864"/>
            <a:ext cx="9118016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VẬN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29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2514601"/>
            <a:ext cx="10498833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0" y="7289800"/>
            <a:ext cx="61976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6400">
                <a:solidFill>
                  <a:prstClr val="black"/>
                </a:solidFill>
                <a:latin typeface="iCiel Cadena" pitchFamily="50" charset="0"/>
                <a:cs typeface="Arial" pitchFamily="34" charset="0"/>
              </a:rPr>
              <a:t>CÁC SỐ ĐẾN 99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1" y="406400"/>
            <a:ext cx="625051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52"/>
          <p:cNvSpPr/>
          <p:nvPr/>
        </p:nvSpPr>
        <p:spPr>
          <a:xfrm>
            <a:off x="-629075" y="109504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543B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DF977D-B307-A2AD-EDC7-21C43FE0B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07" y="4412691"/>
            <a:ext cx="1627652" cy="24453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212ECB-AF93-07F1-C436-968C5F2FFE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94" y="1268761"/>
            <a:ext cx="6751413" cy="33842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19">
            <a:extLst>
              <a:ext uri="{FF2B5EF4-FFF2-40B4-BE49-F238E27FC236}">
                <a16:creationId xmlns:a16="http://schemas.microsoft.com/office/drawing/2014/main" id="{B82A7865-1B14-A944-99EB-B985D5A625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00" y="1"/>
            <a:ext cx="1603827" cy="801913"/>
          </a:xfrm>
          <a:prstGeom prst="rect">
            <a:avLst/>
          </a:prstGeom>
        </p:spPr>
      </p:pic>
      <p:sp>
        <p:nvSpPr>
          <p:cNvPr id="121" name="Title 2">
            <a:extLst>
              <a:ext uri="{FF2B5EF4-FFF2-40B4-BE49-F238E27FC236}">
                <a16:creationId xmlns:a16="http://schemas.microsoft.com/office/drawing/2014/main" id="{91CA8A77-F807-4141-B249-2E7CE2C85D9D}"/>
              </a:ext>
            </a:extLst>
          </p:cNvPr>
          <p:cNvSpPr txBox="1">
            <a:spLocks/>
          </p:cNvSpPr>
          <p:nvPr/>
        </p:nvSpPr>
        <p:spPr>
          <a:xfrm>
            <a:off x="4505096" y="167287"/>
            <a:ext cx="3181809" cy="54834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99</a:t>
            </a:r>
          </a:p>
        </p:txBody>
      </p:sp>
      <p:graphicFrame>
        <p:nvGraphicFramePr>
          <p:cNvPr id="122" name="Table 121">
            <a:extLst>
              <a:ext uri="{FF2B5EF4-FFF2-40B4-BE49-F238E27FC236}">
                <a16:creationId xmlns:a16="http://schemas.microsoft.com/office/drawing/2014/main" id="{4229026B-0D82-5A49-BFA0-02D8291E9BE7}"/>
              </a:ext>
            </a:extLst>
          </p:cNvPr>
          <p:cNvGraphicFramePr>
            <a:graphicFrameLocks noGrp="1"/>
          </p:cNvGraphicFramePr>
          <p:nvPr/>
        </p:nvGraphicFramePr>
        <p:xfrm>
          <a:off x="524933" y="848911"/>
          <a:ext cx="11260667" cy="566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6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4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93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pPr algn="ctr"/>
                      <a:endParaRPr lang="en-US" sz="48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27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vị</a:t>
                      </a:r>
                      <a:endParaRPr lang="en-US" sz="27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endParaRPr lang="en-US" sz="27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endParaRPr lang="en-US" sz="27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3672">
                <a:tc>
                  <a:txBody>
                    <a:bodyPr/>
                    <a:lstStyle/>
                    <a:p>
                      <a:pPr algn="ctr"/>
                      <a:endParaRPr lang="en-US" sz="53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672"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3672"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3672"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3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5" name="Picture 124">
            <a:extLst>
              <a:ext uri="{FF2B5EF4-FFF2-40B4-BE49-F238E27FC236}">
                <a16:creationId xmlns:a16="http://schemas.microsoft.com/office/drawing/2014/main" id="{01A8322C-B5B6-5F42-816C-B4C2D7C5DE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58" y="2397135"/>
            <a:ext cx="271791" cy="293535"/>
          </a:xfrm>
          <a:prstGeom prst="rect">
            <a:avLst/>
          </a:prstGeom>
        </p:spPr>
      </p:pic>
      <p:pic>
        <p:nvPicPr>
          <p:cNvPr id="126" name="Picture 6">
            <a:extLst>
              <a:ext uri="{FF2B5EF4-FFF2-40B4-BE49-F238E27FC236}">
                <a16:creationId xmlns:a16="http://schemas.microsoft.com/office/drawing/2014/main" id="{9A1C4FB7-E9CE-F947-A592-6B0A34A32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0" y="1957645"/>
            <a:ext cx="766389" cy="70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" name="Picture 6">
            <a:extLst>
              <a:ext uri="{FF2B5EF4-FFF2-40B4-BE49-F238E27FC236}">
                <a16:creationId xmlns:a16="http://schemas.microsoft.com/office/drawing/2014/main" id="{CE34F6CB-E329-0E43-8767-8BB4372E9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91" y="1957645"/>
            <a:ext cx="766389" cy="70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95DAEFB5-71B5-9C4F-A6F1-8BEBCE9931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61" y="2397135"/>
            <a:ext cx="271791" cy="293535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DE6A5199-A573-5042-A83D-B0BF44FC6D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62" y="2397135"/>
            <a:ext cx="271791" cy="293535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7EB5FEB6-9782-3747-B785-643E54D0C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59" y="2397135"/>
            <a:ext cx="271791" cy="293535"/>
          </a:xfrm>
          <a:prstGeom prst="rect">
            <a:avLst/>
          </a:prstGeom>
        </p:spPr>
      </p:pic>
      <p:sp>
        <p:nvSpPr>
          <p:cNvPr id="131" name="Title 1">
            <a:extLst>
              <a:ext uri="{FF2B5EF4-FFF2-40B4-BE49-F238E27FC236}">
                <a16:creationId xmlns:a16="http://schemas.microsoft.com/office/drawing/2014/main" id="{2CDC8727-CA6C-5F4D-828A-E56BC22BE474}"/>
              </a:ext>
            </a:extLst>
          </p:cNvPr>
          <p:cNvSpPr txBox="1">
            <a:spLocks/>
          </p:cNvSpPr>
          <p:nvPr/>
        </p:nvSpPr>
        <p:spPr>
          <a:xfrm>
            <a:off x="4818643" y="1985485"/>
            <a:ext cx="746804" cy="705184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2" name="Title 1">
            <a:extLst>
              <a:ext uri="{FF2B5EF4-FFF2-40B4-BE49-F238E27FC236}">
                <a16:creationId xmlns:a16="http://schemas.microsoft.com/office/drawing/2014/main" id="{F6479D11-B97D-5D44-8D87-D07CD5E63C12}"/>
              </a:ext>
            </a:extLst>
          </p:cNvPr>
          <p:cNvSpPr txBox="1">
            <a:spLocks/>
          </p:cNvSpPr>
          <p:nvPr/>
        </p:nvSpPr>
        <p:spPr>
          <a:xfrm>
            <a:off x="4784694" y="1880861"/>
            <a:ext cx="814700" cy="858753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3" name="Title 1">
            <a:extLst>
              <a:ext uri="{FF2B5EF4-FFF2-40B4-BE49-F238E27FC236}">
                <a16:creationId xmlns:a16="http://schemas.microsoft.com/office/drawing/2014/main" id="{44BF935E-B5BB-8142-B42B-5288001B3402}"/>
              </a:ext>
            </a:extLst>
          </p:cNvPr>
          <p:cNvSpPr txBox="1">
            <a:spLocks/>
          </p:cNvSpPr>
          <p:nvPr/>
        </p:nvSpPr>
        <p:spPr>
          <a:xfrm>
            <a:off x="6166887" y="2003755"/>
            <a:ext cx="746804" cy="705184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4" name="Title 1">
            <a:extLst>
              <a:ext uri="{FF2B5EF4-FFF2-40B4-BE49-F238E27FC236}">
                <a16:creationId xmlns:a16="http://schemas.microsoft.com/office/drawing/2014/main" id="{29BAC766-A4B6-694F-B742-EC90BB100D99}"/>
              </a:ext>
            </a:extLst>
          </p:cNvPr>
          <p:cNvSpPr txBox="1">
            <a:spLocks/>
          </p:cNvSpPr>
          <p:nvPr/>
        </p:nvSpPr>
        <p:spPr>
          <a:xfrm>
            <a:off x="6132938" y="1899130"/>
            <a:ext cx="814700" cy="858753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35" name="Title 1">
            <a:extLst>
              <a:ext uri="{FF2B5EF4-FFF2-40B4-BE49-F238E27FC236}">
                <a16:creationId xmlns:a16="http://schemas.microsoft.com/office/drawing/2014/main" id="{9CFEE96B-0C36-034E-9F86-00042C939809}"/>
              </a:ext>
            </a:extLst>
          </p:cNvPr>
          <p:cNvSpPr txBox="1">
            <a:spLocks/>
          </p:cNvSpPr>
          <p:nvPr/>
        </p:nvSpPr>
        <p:spPr>
          <a:xfrm>
            <a:off x="7789141" y="2017587"/>
            <a:ext cx="746804" cy="705184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6" name="Title 1">
            <a:extLst>
              <a:ext uri="{FF2B5EF4-FFF2-40B4-BE49-F238E27FC236}">
                <a16:creationId xmlns:a16="http://schemas.microsoft.com/office/drawing/2014/main" id="{A1BBBF8E-C03B-3446-BF25-7CFCBA1D7ACD}"/>
              </a:ext>
            </a:extLst>
          </p:cNvPr>
          <p:cNvSpPr txBox="1">
            <a:spLocks/>
          </p:cNvSpPr>
          <p:nvPr/>
        </p:nvSpPr>
        <p:spPr>
          <a:xfrm>
            <a:off x="7755191" y="1912962"/>
            <a:ext cx="814700" cy="858753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137" name="Title 1">
            <a:extLst>
              <a:ext uri="{FF2B5EF4-FFF2-40B4-BE49-F238E27FC236}">
                <a16:creationId xmlns:a16="http://schemas.microsoft.com/office/drawing/2014/main" id="{234A445E-A5AF-E648-B149-B20708C47FC8}"/>
              </a:ext>
            </a:extLst>
          </p:cNvPr>
          <p:cNvSpPr txBox="1">
            <a:spLocks/>
          </p:cNvSpPr>
          <p:nvPr/>
        </p:nvSpPr>
        <p:spPr>
          <a:xfrm>
            <a:off x="8835976" y="1825635"/>
            <a:ext cx="2416024" cy="1143000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8" name="Title 1">
            <a:extLst>
              <a:ext uri="{FF2B5EF4-FFF2-40B4-BE49-F238E27FC236}">
                <a16:creationId xmlns:a16="http://schemas.microsoft.com/office/drawing/2014/main" id="{CC8C2351-9AFF-ED44-823B-893212956542}"/>
              </a:ext>
            </a:extLst>
          </p:cNvPr>
          <p:cNvSpPr txBox="1">
            <a:spLocks/>
          </p:cNvSpPr>
          <p:nvPr/>
        </p:nvSpPr>
        <p:spPr>
          <a:xfrm>
            <a:off x="9049651" y="1811928"/>
            <a:ext cx="2583309" cy="996616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buClrTx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Hai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mươi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tư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C8BD9E3-D6F8-2D4C-A4D7-4597CB60D5BD}"/>
              </a:ext>
            </a:extLst>
          </p:cNvPr>
          <p:cNvGrpSpPr/>
          <p:nvPr/>
        </p:nvGrpSpPr>
        <p:grpSpPr>
          <a:xfrm>
            <a:off x="580306" y="3103912"/>
            <a:ext cx="2836881" cy="705184"/>
            <a:chOff x="111351" y="2082799"/>
            <a:chExt cx="2983987" cy="677083"/>
          </a:xfrm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FBEA0D7B-CF58-EC4F-B5FF-92D14AD06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257" y="2292189"/>
              <a:ext cx="260959" cy="281836"/>
            </a:xfrm>
            <a:prstGeom prst="rect">
              <a:avLst/>
            </a:prstGeom>
          </p:spPr>
        </p:pic>
        <p:pic>
          <p:nvPicPr>
            <p:cNvPr id="141" name="Picture 6">
              <a:extLst>
                <a:ext uri="{FF2B5EF4-FFF2-40B4-BE49-F238E27FC236}">
                  <a16:creationId xmlns:a16="http://schemas.microsoft.com/office/drawing/2014/main" id="{E18EAF58-5AFC-A047-A64D-26CBBD242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51" y="2082799"/>
              <a:ext cx="735849" cy="677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2" name="Picture 6">
              <a:extLst>
                <a:ext uri="{FF2B5EF4-FFF2-40B4-BE49-F238E27FC236}">
                  <a16:creationId xmlns:a16="http://schemas.microsoft.com/office/drawing/2014/main" id="{B3867129-8AC7-F840-8461-2BF73C8911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151" y="2082799"/>
              <a:ext cx="735849" cy="677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" name="Picture 6">
              <a:extLst>
                <a:ext uri="{FF2B5EF4-FFF2-40B4-BE49-F238E27FC236}">
                  <a16:creationId xmlns:a16="http://schemas.microsoft.com/office/drawing/2014/main" id="{E4B34E57-C0BD-854B-A6BC-CCD73D80D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346" y="2082799"/>
              <a:ext cx="735849" cy="677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39FD9FC5-FB35-BA44-A128-9F840A3A2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1547" y="2301714"/>
              <a:ext cx="260959" cy="281836"/>
            </a:xfrm>
            <a:prstGeom prst="rect">
              <a:avLst/>
            </a:prstGeom>
          </p:spPr>
        </p:pic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E41AA25D-305D-DD47-B259-2396FD64D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6729" y="2456625"/>
              <a:ext cx="260959" cy="281836"/>
            </a:xfrm>
            <a:prstGeom prst="rect">
              <a:avLst/>
            </a:prstGeom>
          </p:spPr>
        </p:pic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F3A4C436-5BA9-E940-8CD9-2F0920D13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379" y="2456625"/>
              <a:ext cx="260959" cy="281836"/>
            </a:xfrm>
            <a:prstGeom prst="rect">
              <a:avLst/>
            </a:prstGeom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A6FF15A7-2985-424B-9B6D-BDCD5C72F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304" y="2456625"/>
              <a:ext cx="260959" cy="281836"/>
            </a:xfrm>
            <a:prstGeom prst="rect">
              <a:avLst/>
            </a:prstGeom>
          </p:spPr>
        </p:pic>
      </p:grpSp>
      <p:sp>
        <p:nvSpPr>
          <p:cNvPr id="148" name="Title 1">
            <a:extLst>
              <a:ext uri="{FF2B5EF4-FFF2-40B4-BE49-F238E27FC236}">
                <a16:creationId xmlns:a16="http://schemas.microsoft.com/office/drawing/2014/main" id="{C697D142-FC36-B34D-9DCD-076B56A62320}"/>
              </a:ext>
            </a:extLst>
          </p:cNvPr>
          <p:cNvSpPr txBox="1">
            <a:spLocks/>
          </p:cNvSpPr>
          <p:nvPr/>
        </p:nvSpPr>
        <p:spPr>
          <a:xfrm>
            <a:off x="4794973" y="3176436"/>
            <a:ext cx="746804" cy="705184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9" name="Title 1">
            <a:extLst>
              <a:ext uri="{FF2B5EF4-FFF2-40B4-BE49-F238E27FC236}">
                <a16:creationId xmlns:a16="http://schemas.microsoft.com/office/drawing/2014/main" id="{0C5A7EB8-852F-A84F-B944-5A95D927D60E}"/>
              </a:ext>
            </a:extLst>
          </p:cNvPr>
          <p:cNvSpPr txBox="1">
            <a:spLocks/>
          </p:cNvSpPr>
          <p:nvPr/>
        </p:nvSpPr>
        <p:spPr>
          <a:xfrm>
            <a:off x="4761023" y="3071812"/>
            <a:ext cx="814700" cy="858753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50" name="Title 1">
            <a:extLst>
              <a:ext uri="{FF2B5EF4-FFF2-40B4-BE49-F238E27FC236}">
                <a16:creationId xmlns:a16="http://schemas.microsoft.com/office/drawing/2014/main" id="{CEE47D7C-DB88-E942-A030-BD09EB912856}"/>
              </a:ext>
            </a:extLst>
          </p:cNvPr>
          <p:cNvSpPr txBox="1">
            <a:spLocks/>
          </p:cNvSpPr>
          <p:nvPr/>
        </p:nvSpPr>
        <p:spPr>
          <a:xfrm>
            <a:off x="6143217" y="3194705"/>
            <a:ext cx="746804" cy="705184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1" name="Title 1">
            <a:extLst>
              <a:ext uri="{FF2B5EF4-FFF2-40B4-BE49-F238E27FC236}">
                <a16:creationId xmlns:a16="http://schemas.microsoft.com/office/drawing/2014/main" id="{68F3712C-0B38-0E46-9A42-EE42748EC5D8}"/>
              </a:ext>
            </a:extLst>
          </p:cNvPr>
          <p:cNvSpPr txBox="1">
            <a:spLocks/>
          </p:cNvSpPr>
          <p:nvPr/>
        </p:nvSpPr>
        <p:spPr>
          <a:xfrm>
            <a:off x="6109267" y="3090081"/>
            <a:ext cx="814700" cy="858753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52" name="Title 1">
            <a:extLst>
              <a:ext uri="{FF2B5EF4-FFF2-40B4-BE49-F238E27FC236}">
                <a16:creationId xmlns:a16="http://schemas.microsoft.com/office/drawing/2014/main" id="{04DCA672-D8F3-2E43-B91E-C57FB4AE4A45}"/>
              </a:ext>
            </a:extLst>
          </p:cNvPr>
          <p:cNvSpPr txBox="1">
            <a:spLocks/>
          </p:cNvSpPr>
          <p:nvPr/>
        </p:nvSpPr>
        <p:spPr>
          <a:xfrm>
            <a:off x="7765470" y="3208537"/>
            <a:ext cx="746804" cy="705184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3" name="Title 1">
            <a:extLst>
              <a:ext uri="{FF2B5EF4-FFF2-40B4-BE49-F238E27FC236}">
                <a16:creationId xmlns:a16="http://schemas.microsoft.com/office/drawing/2014/main" id="{77E10040-856A-D842-86B7-D1B72EC46706}"/>
              </a:ext>
            </a:extLst>
          </p:cNvPr>
          <p:cNvSpPr txBox="1">
            <a:spLocks/>
          </p:cNvSpPr>
          <p:nvPr/>
        </p:nvSpPr>
        <p:spPr>
          <a:xfrm>
            <a:off x="7731521" y="3103913"/>
            <a:ext cx="814700" cy="858753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35</a:t>
            </a:r>
          </a:p>
        </p:txBody>
      </p:sp>
      <p:sp>
        <p:nvSpPr>
          <p:cNvPr id="154" name="Title 1">
            <a:extLst>
              <a:ext uri="{FF2B5EF4-FFF2-40B4-BE49-F238E27FC236}">
                <a16:creationId xmlns:a16="http://schemas.microsoft.com/office/drawing/2014/main" id="{6F6445FE-2695-8146-9899-9B919E9FFF8A}"/>
              </a:ext>
            </a:extLst>
          </p:cNvPr>
          <p:cNvSpPr txBox="1">
            <a:spLocks/>
          </p:cNvSpPr>
          <p:nvPr/>
        </p:nvSpPr>
        <p:spPr>
          <a:xfrm>
            <a:off x="8984746" y="3030720"/>
            <a:ext cx="2650887" cy="996616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buClrTx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mươi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lăm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361D5D4-95F5-DE49-91C6-822FEF9C3668}"/>
              </a:ext>
            </a:extLst>
          </p:cNvPr>
          <p:cNvGrpSpPr/>
          <p:nvPr/>
        </p:nvGrpSpPr>
        <p:grpSpPr>
          <a:xfrm>
            <a:off x="609601" y="4180328"/>
            <a:ext cx="2939007" cy="1078408"/>
            <a:chOff x="91550" y="2944272"/>
            <a:chExt cx="3215658" cy="1031953"/>
          </a:xfrm>
        </p:grpSpPr>
        <p:pic>
          <p:nvPicPr>
            <p:cNvPr id="156" name="Picture 6">
              <a:extLst>
                <a:ext uri="{FF2B5EF4-FFF2-40B4-BE49-F238E27FC236}">
                  <a16:creationId xmlns:a16="http://schemas.microsoft.com/office/drawing/2014/main" id="{22AC7D44-4E47-DD41-8A41-3C238AA2B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0" y="3379080"/>
              <a:ext cx="644299" cy="592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7" name="Picture 6">
              <a:extLst>
                <a:ext uri="{FF2B5EF4-FFF2-40B4-BE49-F238E27FC236}">
                  <a16:creationId xmlns:a16="http://schemas.microsoft.com/office/drawing/2014/main" id="{70A9648F-D7A5-2A45-9DE4-AE311CFD1F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350" y="3379080"/>
              <a:ext cx="644299" cy="592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8" name="Picture 6">
              <a:extLst>
                <a:ext uri="{FF2B5EF4-FFF2-40B4-BE49-F238E27FC236}">
                  <a16:creationId xmlns:a16="http://schemas.microsoft.com/office/drawing/2014/main" id="{B044D43E-A54F-AD4E-A6F4-73DEAB5AC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545" y="3379080"/>
              <a:ext cx="644299" cy="592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9" name="Picture 6">
              <a:extLst>
                <a:ext uri="{FF2B5EF4-FFF2-40B4-BE49-F238E27FC236}">
                  <a16:creationId xmlns:a16="http://schemas.microsoft.com/office/drawing/2014/main" id="{DFB72A4D-1639-7843-8369-FC15B75D8F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061" y="2944272"/>
              <a:ext cx="644299" cy="592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0" name="Picture 6">
              <a:extLst>
                <a:ext uri="{FF2B5EF4-FFF2-40B4-BE49-F238E27FC236}">
                  <a16:creationId xmlns:a16="http://schemas.microsoft.com/office/drawing/2014/main" id="{41AC3B97-8F4B-C54F-92DB-DF32CA080F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861" y="2944272"/>
              <a:ext cx="644299" cy="592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1" name="Picture 6">
              <a:extLst>
                <a:ext uri="{FF2B5EF4-FFF2-40B4-BE49-F238E27FC236}">
                  <a16:creationId xmlns:a16="http://schemas.microsoft.com/office/drawing/2014/main" id="{FE77D564-9525-2241-9787-8CB2A525C9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056" y="2944272"/>
              <a:ext cx="644299" cy="592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2" name="Picture 6">
              <a:extLst>
                <a:ext uri="{FF2B5EF4-FFF2-40B4-BE49-F238E27FC236}">
                  <a16:creationId xmlns:a16="http://schemas.microsoft.com/office/drawing/2014/main" id="{9288633B-C9C8-6249-980C-123A1607E1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950" y="3379080"/>
              <a:ext cx="644299" cy="592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99C24556-CD53-AE4A-9D26-7DEEBAC4A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6976" y="3608773"/>
              <a:ext cx="340232" cy="367452"/>
            </a:xfrm>
            <a:prstGeom prst="rect">
              <a:avLst/>
            </a:prstGeom>
          </p:spPr>
        </p:pic>
      </p:grpSp>
      <p:sp>
        <p:nvSpPr>
          <p:cNvPr id="164" name="Title 1">
            <a:extLst>
              <a:ext uri="{FF2B5EF4-FFF2-40B4-BE49-F238E27FC236}">
                <a16:creationId xmlns:a16="http://schemas.microsoft.com/office/drawing/2014/main" id="{253BACF8-31B6-2D42-B8CE-161C0808572F}"/>
              </a:ext>
            </a:extLst>
          </p:cNvPr>
          <p:cNvSpPr txBox="1">
            <a:spLocks/>
          </p:cNvSpPr>
          <p:nvPr/>
        </p:nvSpPr>
        <p:spPr>
          <a:xfrm>
            <a:off x="4818643" y="4432057"/>
            <a:ext cx="746804" cy="705184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5" name="Title 1">
            <a:extLst>
              <a:ext uri="{FF2B5EF4-FFF2-40B4-BE49-F238E27FC236}">
                <a16:creationId xmlns:a16="http://schemas.microsoft.com/office/drawing/2014/main" id="{03BA0E89-27F7-8043-98FE-98003A3B22DD}"/>
              </a:ext>
            </a:extLst>
          </p:cNvPr>
          <p:cNvSpPr txBox="1">
            <a:spLocks/>
          </p:cNvSpPr>
          <p:nvPr/>
        </p:nvSpPr>
        <p:spPr>
          <a:xfrm>
            <a:off x="4784694" y="4327433"/>
            <a:ext cx="814700" cy="858753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66" name="Title 1">
            <a:extLst>
              <a:ext uri="{FF2B5EF4-FFF2-40B4-BE49-F238E27FC236}">
                <a16:creationId xmlns:a16="http://schemas.microsoft.com/office/drawing/2014/main" id="{19AB488F-52E0-C242-A53A-4DB17F883770}"/>
              </a:ext>
            </a:extLst>
          </p:cNvPr>
          <p:cNvSpPr txBox="1">
            <a:spLocks/>
          </p:cNvSpPr>
          <p:nvPr/>
        </p:nvSpPr>
        <p:spPr>
          <a:xfrm>
            <a:off x="6166887" y="4450327"/>
            <a:ext cx="746804" cy="705184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7" name="Title 1">
            <a:extLst>
              <a:ext uri="{FF2B5EF4-FFF2-40B4-BE49-F238E27FC236}">
                <a16:creationId xmlns:a16="http://schemas.microsoft.com/office/drawing/2014/main" id="{3C7BB1C2-BE96-D144-898A-4E5DC22B23E1}"/>
              </a:ext>
            </a:extLst>
          </p:cNvPr>
          <p:cNvSpPr txBox="1">
            <a:spLocks/>
          </p:cNvSpPr>
          <p:nvPr/>
        </p:nvSpPr>
        <p:spPr>
          <a:xfrm>
            <a:off x="6132938" y="4345702"/>
            <a:ext cx="814700" cy="858753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68" name="Title 1">
            <a:extLst>
              <a:ext uri="{FF2B5EF4-FFF2-40B4-BE49-F238E27FC236}">
                <a16:creationId xmlns:a16="http://schemas.microsoft.com/office/drawing/2014/main" id="{2A712D6C-B5D2-3A4B-9F5F-B04C7242AFF8}"/>
              </a:ext>
            </a:extLst>
          </p:cNvPr>
          <p:cNvSpPr txBox="1">
            <a:spLocks/>
          </p:cNvSpPr>
          <p:nvPr/>
        </p:nvSpPr>
        <p:spPr>
          <a:xfrm>
            <a:off x="7789141" y="4464159"/>
            <a:ext cx="746804" cy="705184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9" name="Title 1">
            <a:extLst>
              <a:ext uri="{FF2B5EF4-FFF2-40B4-BE49-F238E27FC236}">
                <a16:creationId xmlns:a16="http://schemas.microsoft.com/office/drawing/2014/main" id="{F9756B97-95D2-1248-B59D-3DDD1008CF57}"/>
              </a:ext>
            </a:extLst>
          </p:cNvPr>
          <p:cNvSpPr txBox="1">
            <a:spLocks/>
          </p:cNvSpPr>
          <p:nvPr/>
        </p:nvSpPr>
        <p:spPr>
          <a:xfrm>
            <a:off x="7755191" y="4359534"/>
            <a:ext cx="814700" cy="858753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71</a:t>
            </a:r>
          </a:p>
        </p:txBody>
      </p:sp>
      <p:sp>
        <p:nvSpPr>
          <p:cNvPr id="170" name="Title 1">
            <a:extLst>
              <a:ext uri="{FF2B5EF4-FFF2-40B4-BE49-F238E27FC236}">
                <a16:creationId xmlns:a16="http://schemas.microsoft.com/office/drawing/2014/main" id="{7FCA92FD-77FB-B849-B176-FF48AEF6FD19}"/>
              </a:ext>
            </a:extLst>
          </p:cNvPr>
          <p:cNvSpPr txBox="1">
            <a:spLocks/>
          </p:cNvSpPr>
          <p:nvPr/>
        </p:nvSpPr>
        <p:spPr>
          <a:xfrm>
            <a:off x="9162380" y="4318000"/>
            <a:ext cx="2416024" cy="1143000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1" name="Title 1">
            <a:extLst>
              <a:ext uri="{FF2B5EF4-FFF2-40B4-BE49-F238E27FC236}">
                <a16:creationId xmlns:a16="http://schemas.microsoft.com/office/drawing/2014/main" id="{2966F0AA-1BE9-4E41-9056-4910AA46B081}"/>
              </a:ext>
            </a:extLst>
          </p:cNvPr>
          <p:cNvSpPr txBox="1">
            <a:spLocks/>
          </p:cNvSpPr>
          <p:nvPr/>
        </p:nvSpPr>
        <p:spPr>
          <a:xfrm>
            <a:off x="8931707" y="4318000"/>
            <a:ext cx="2955493" cy="996616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buClrTx/>
            </a:pP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Bảy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mươi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mốt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420C48-FEB0-EF4F-BA2E-C662BFBB2350}"/>
              </a:ext>
            </a:extLst>
          </p:cNvPr>
          <p:cNvGrpSpPr/>
          <p:nvPr/>
        </p:nvGrpSpPr>
        <p:grpSpPr>
          <a:xfrm>
            <a:off x="637955" y="5344321"/>
            <a:ext cx="3477399" cy="1141497"/>
            <a:chOff x="554666" y="3987612"/>
            <a:chExt cx="2608049" cy="856123"/>
          </a:xfrm>
        </p:grpSpPr>
        <p:pic>
          <p:nvPicPr>
            <p:cNvPr id="173" name="Picture 6">
              <a:extLst>
                <a:ext uri="{FF2B5EF4-FFF2-40B4-BE49-F238E27FC236}">
                  <a16:creationId xmlns:a16="http://schemas.microsoft.com/office/drawing/2014/main" id="{C53FC473-ADE4-C746-BCA4-AD5146EA1D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66" y="4375806"/>
              <a:ext cx="419242" cy="445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" name="Picture 6">
              <a:extLst>
                <a:ext uri="{FF2B5EF4-FFF2-40B4-BE49-F238E27FC236}">
                  <a16:creationId xmlns:a16="http://schemas.microsoft.com/office/drawing/2014/main" id="{145B82AA-CEAE-3B41-B888-855582BE2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086" y="4375806"/>
              <a:ext cx="419242" cy="445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5" name="Picture 6">
              <a:extLst>
                <a:ext uri="{FF2B5EF4-FFF2-40B4-BE49-F238E27FC236}">
                  <a16:creationId xmlns:a16="http://schemas.microsoft.com/office/drawing/2014/main" id="{1FE9AA21-1198-8342-9B58-3491CC2D0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501" y="4375806"/>
              <a:ext cx="419242" cy="445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6" name="Picture 6">
              <a:extLst>
                <a:ext uri="{FF2B5EF4-FFF2-40B4-BE49-F238E27FC236}">
                  <a16:creationId xmlns:a16="http://schemas.microsoft.com/office/drawing/2014/main" id="{EEAB97C5-99C1-7D46-8691-02FE76D12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520" y="3987612"/>
              <a:ext cx="419242" cy="445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7" name="Picture 6">
              <a:extLst>
                <a:ext uri="{FF2B5EF4-FFF2-40B4-BE49-F238E27FC236}">
                  <a16:creationId xmlns:a16="http://schemas.microsoft.com/office/drawing/2014/main" id="{40BC0946-4050-2D4C-B263-BF75933BE8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645" y="3987612"/>
              <a:ext cx="419242" cy="445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8" name="Picture 6">
              <a:extLst>
                <a:ext uri="{FF2B5EF4-FFF2-40B4-BE49-F238E27FC236}">
                  <a16:creationId xmlns:a16="http://schemas.microsoft.com/office/drawing/2014/main" id="{C4902052-A011-7247-8B39-32C898FC15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250" y="3987612"/>
              <a:ext cx="419242" cy="445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9" name="Picture 6">
              <a:extLst>
                <a:ext uri="{FF2B5EF4-FFF2-40B4-BE49-F238E27FC236}">
                  <a16:creationId xmlns:a16="http://schemas.microsoft.com/office/drawing/2014/main" id="{7E56D2C4-8038-BA41-90D2-A34D68C6C2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915" y="4375806"/>
              <a:ext cx="419242" cy="445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FDCF02F-A04F-7E43-83EC-3A5562EEC36A}"/>
                </a:ext>
              </a:extLst>
            </p:cNvPr>
            <p:cNvGrpSpPr/>
            <p:nvPr/>
          </p:nvGrpSpPr>
          <p:grpSpPr>
            <a:xfrm>
              <a:off x="2480213" y="4364293"/>
              <a:ext cx="682502" cy="479442"/>
              <a:chOff x="2213098" y="4489414"/>
              <a:chExt cx="468985" cy="312090"/>
            </a:xfrm>
          </p:grpSpPr>
          <p:pic>
            <p:nvPicPr>
              <p:cNvPr id="180" name="Picture 179">
                <a:extLst>
                  <a:ext uri="{FF2B5EF4-FFF2-40B4-BE49-F238E27FC236}">
                    <a16:creationId xmlns:a16="http://schemas.microsoft.com/office/drawing/2014/main" id="{1C4C054C-FDDE-A848-B850-FF6B202319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0029" y="4569847"/>
                <a:ext cx="122197" cy="152449"/>
              </a:xfrm>
              <a:prstGeom prst="rect">
                <a:avLst/>
              </a:prstGeom>
            </p:spPr>
          </p:pic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1433E0D8-F14A-D24B-A4FC-A088680A41F7}"/>
                  </a:ext>
                </a:extLst>
              </p:cNvPr>
              <p:cNvGrpSpPr/>
              <p:nvPr/>
            </p:nvGrpSpPr>
            <p:grpSpPr>
              <a:xfrm>
                <a:off x="2213098" y="4489414"/>
                <a:ext cx="468985" cy="312090"/>
                <a:chOff x="2532910" y="4617538"/>
                <a:chExt cx="717577" cy="413380"/>
              </a:xfrm>
            </p:grpSpPr>
            <p:pic>
              <p:nvPicPr>
                <p:cNvPr id="183" name="Picture 182">
                  <a:extLst>
                    <a:ext uri="{FF2B5EF4-FFF2-40B4-BE49-F238E27FC236}">
                      <a16:creationId xmlns:a16="http://schemas.microsoft.com/office/drawing/2014/main" id="{E0367081-A877-FD4A-99B5-D8E60C7627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10000" b="90000" l="7800" r="97300">
                              <a14:foregroundMark x1="29400" y1="37130" x2="29600" y2="3601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03583" y="4718502"/>
                  <a:ext cx="186969" cy="201927"/>
                </a:xfrm>
                <a:prstGeom prst="rect">
                  <a:avLst/>
                </a:prstGeom>
              </p:spPr>
            </p:pic>
            <p:pic>
              <p:nvPicPr>
                <p:cNvPr id="184" name="Picture 183">
                  <a:extLst>
                    <a:ext uri="{FF2B5EF4-FFF2-40B4-BE49-F238E27FC236}">
                      <a16:creationId xmlns:a16="http://schemas.microsoft.com/office/drawing/2014/main" id="{46638E97-7BDA-E64B-A403-808594B54B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10000" b="90000" l="7800" r="97300">
                              <a14:foregroundMark x1="29400" y1="37130" x2="29600" y2="3601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79558" y="4718502"/>
                  <a:ext cx="186969" cy="201927"/>
                </a:xfrm>
                <a:prstGeom prst="rect">
                  <a:avLst/>
                </a:prstGeom>
              </p:spPr>
            </p:pic>
            <p:pic>
              <p:nvPicPr>
                <p:cNvPr id="185" name="Picture 184">
                  <a:extLst>
                    <a:ext uri="{FF2B5EF4-FFF2-40B4-BE49-F238E27FC236}">
                      <a16:creationId xmlns:a16="http://schemas.microsoft.com/office/drawing/2014/main" id="{15421908-A8D4-C549-A04D-376AF58F7C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10000" b="90000" l="7800" r="97300">
                              <a14:foregroundMark x1="29400" y1="37130" x2="29600" y2="3601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2910" y="4828991"/>
                  <a:ext cx="186969" cy="201927"/>
                </a:xfrm>
                <a:prstGeom prst="rect">
                  <a:avLst/>
                </a:prstGeom>
              </p:spPr>
            </p:pic>
            <p:pic>
              <p:nvPicPr>
                <p:cNvPr id="186" name="Picture 185">
                  <a:extLst>
                    <a:ext uri="{FF2B5EF4-FFF2-40B4-BE49-F238E27FC236}">
                      <a16:creationId xmlns:a16="http://schemas.microsoft.com/office/drawing/2014/main" id="{4BDED1AA-DE23-DC4B-8986-9E3DA79273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10000" b="90000" l="7800" r="97300">
                              <a14:foregroundMark x1="29400" y1="37130" x2="29600" y2="3601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87543" y="4828991"/>
                  <a:ext cx="186969" cy="201927"/>
                </a:xfrm>
                <a:prstGeom prst="rect">
                  <a:avLst/>
                </a:prstGeom>
              </p:spPr>
            </p:pic>
            <p:pic>
              <p:nvPicPr>
                <p:cNvPr id="187" name="Picture 186">
                  <a:extLst>
                    <a:ext uri="{FF2B5EF4-FFF2-40B4-BE49-F238E27FC236}">
                      <a16:creationId xmlns:a16="http://schemas.microsoft.com/office/drawing/2014/main" id="{6E1F8ADF-5334-6E46-BEB6-07CEEFF9F6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10000" b="90000" l="7800" r="97300">
                              <a14:foregroundMark x1="29400" y1="37130" x2="29600" y2="3601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63518" y="4828991"/>
                  <a:ext cx="186969" cy="201927"/>
                </a:xfrm>
                <a:prstGeom prst="rect">
                  <a:avLst/>
                </a:prstGeom>
              </p:spPr>
            </p:pic>
            <p:pic>
              <p:nvPicPr>
                <p:cNvPr id="188" name="Picture 187">
                  <a:extLst>
                    <a:ext uri="{FF2B5EF4-FFF2-40B4-BE49-F238E27FC236}">
                      <a16:creationId xmlns:a16="http://schemas.microsoft.com/office/drawing/2014/main" id="{812E74B4-730A-C04E-BFE1-9FB5F1DF34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10000" b="90000" l="7800" r="97300">
                              <a14:foregroundMark x1="29400" y1="37130" x2="29600" y2="3601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10445" y="4828991"/>
                  <a:ext cx="186969" cy="201927"/>
                </a:xfrm>
                <a:prstGeom prst="rect">
                  <a:avLst/>
                </a:prstGeom>
              </p:spPr>
            </p:pic>
            <p:pic>
              <p:nvPicPr>
                <p:cNvPr id="189" name="Picture 188">
                  <a:extLst>
                    <a:ext uri="{FF2B5EF4-FFF2-40B4-BE49-F238E27FC236}">
                      <a16:creationId xmlns:a16="http://schemas.microsoft.com/office/drawing/2014/main" id="{AC875635-C61C-0C40-B070-A80A6365F3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10000" b="90000" l="7800" r="97300">
                              <a14:foregroundMark x1="29400" y1="37130" x2="29600" y2="3601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9867" y="4617538"/>
                  <a:ext cx="186969" cy="201927"/>
                </a:xfrm>
                <a:prstGeom prst="rect">
                  <a:avLst/>
                </a:prstGeom>
              </p:spPr>
            </p:pic>
            <p:pic>
              <p:nvPicPr>
                <p:cNvPr id="190" name="Picture 189">
                  <a:extLst>
                    <a:ext uri="{FF2B5EF4-FFF2-40B4-BE49-F238E27FC236}">
                      <a16:creationId xmlns:a16="http://schemas.microsoft.com/office/drawing/2014/main" id="{EB75D3B4-2102-A647-B2FF-46930D82C9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backgroundRemoval t="10000" b="90000" l="7800" r="97300">
                              <a14:foregroundMark x1="29400" y1="37130" x2="29600" y2="3601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75842" y="4617538"/>
                  <a:ext cx="186969" cy="201927"/>
                </a:xfrm>
                <a:prstGeom prst="rect">
                  <a:avLst/>
                </a:prstGeom>
              </p:spPr>
            </p:pic>
          </p:grpSp>
        </p:grpSp>
        <p:pic>
          <p:nvPicPr>
            <p:cNvPr id="182" name="Picture 6">
              <a:extLst>
                <a:ext uri="{FF2B5EF4-FFF2-40B4-BE49-F238E27FC236}">
                  <a16:creationId xmlns:a16="http://schemas.microsoft.com/office/drawing/2014/main" id="{54458A26-4805-8145-96EE-29295BDFD6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812" y="3987612"/>
              <a:ext cx="419242" cy="445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1" name="Title 1">
            <a:extLst>
              <a:ext uri="{FF2B5EF4-FFF2-40B4-BE49-F238E27FC236}">
                <a16:creationId xmlns:a16="http://schemas.microsoft.com/office/drawing/2014/main" id="{67C878E5-6355-1845-99DE-727B10C8AC14}"/>
              </a:ext>
            </a:extLst>
          </p:cNvPr>
          <p:cNvSpPr txBox="1">
            <a:spLocks/>
          </p:cNvSpPr>
          <p:nvPr/>
        </p:nvSpPr>
        <p:spPr>
          <a:xfrm>
            <a:off x="4825685" y="5595451"/>
            <a:ext cx="746804" cy="705184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2" name="Title 1">
            <a:extLst>
              <a:ext uri="{FF2B5EF4-FFF2-40B4-BE49-F238E27FC236}">
                <a16:creationId xmlns:a16="http://schemas.microsoft.com/office/drawing/2014/main" id="{2ABE81AB-6767-154A-8A1F-FE0C5BC428DF}"/>
              </a:ext>
            </a:extLst>
          </p:cNvPr>
          <p:cNvSpPr txBox="1">
            <a:spLocks/>
          </p:cNvSpPr>
          <p:nvPr/>
        </p:nvSpPr>
        <p:spPr>
          <a:xfrm>
            <a:off x="4791735" y="5490826"/>
            <a:ext cx="814700" cy="858753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93" name="Title 1">
            <a:extLst>
              <a:ext uri="{FF2B5EF4-FFF2-40B4-BE49-F238E27FC236}">
                <a16:creationId xmlns:a16="http://schemas.microsoft.com/office/drawing/2014/main" id="{C16CB692-392B-9640-9DEE-DF4BC621AFBE}"/>
              </a:ext>
            </a:extLst>
          </p:cNvPr>
          <p:cNvSpPr txBox="1">
            <a:spLocks/>
          </p:cNvSpPr>
          <p:nvPr/>
        </p:nvSpPr>
        <p:spPr>
          <a:xfrm>
            <a:off x="6173929" y="5613720"/>
            <a:ext cx="746804" cy="705184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4" name="Title 1">
            <a:extLst>
              <a:ext uri="{FF2B5EF4-FFF2-40B4-BE49-F238E27FC236}">
                <a16:creationId xmlns:a16="http://schemas.microsoft.com/office/drawing/2014/main" id="{AFFA6BE3-2E0C-2048-ACB4-FC473268361B}"/>
              </a:ext>
            </a:extLst>
          </p:cNvPr>
          <p:cNvSpPr txBox="1">
            <a:spLocks/>
          </p:cNvSpPr>
          <p:nvPr/>
        </p:nvSpPr>
        <p:spPr>
          <a:xfrm>
            <a:off x="6139979" y="5509096"/>
            <a:ext cx="814700" cy="858753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95" name="Title 1">
            <a:extLst>
              <a:ext uri="{FF2B5EF4-FFF2-40B4-BE49-F238E27FC236}">
                <a16:creationId xmlns:a16="http://schemas.microsoft.com/office/drawing/2014/main" id="{AB15B5BB-AC93-7647-BB88-1B6526159690}"/>
              </a:ext>
            </a:extLst>
          </p:cNvPr>
          <p:cNvSpPr txBox="1">
            <a:spLocks/>
          </p:cNvSpPr>
          <p:nvPr/>
        </p:nvSpPr>
        <p:spPr>
          <a:xfrm>
            <a:off x="7796182" y="5627552"/>
            <a:ext cx="746804" cy="705184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6" name="Title 1">
            <a:extLst>
              <a:ext uri="{FF2B5EF4-FFF2-40B4-BE49-F238E27FC236}">
                <a16:creationId xmlns:a16="http://schemas.microsoft.com/office/drawing/2014/main" id="{EA39F5F0-6B72-5442-92A8-671B81320A8B}"/>
              </a:ext>
            </a:extLst>
          </p:cNvPr>
          <p:cNvSpPr txBox="1">
            <a:spLocks/>
          </p:cNvSpPr>
          <p:nvPr/>
        </p:nvSpPr>
        <p:spPr>
          <a:xfrm>
            <a:off x="7762233" y="5522928"/>
            <a:ext cx="814700" cy="858753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89</a:t>
            </a:r>
          </a:p>
        </p:txBody>
      </p:sp>
      <p:sp>
        <p:nvSpPr>
          <p:cNvPr id="197" name="Title 1">
            <a:extLst>
              <a:ext uri="{FF2B5EF4-FFF2-40B4-BE49-F238E27FC236}">
                <a16:creationId xmlns:a16="http://schemas.microsoft.com/office/drawing/2014/main" id="{DE60E8E0-1292-CB47-8121-078EB1CAFA99}"/>
              </a:ext>
            </a:extLst>
          </p:cNvPr>
          <p:cNvSpPr txBox="1">
            <a:spLocks/>
          </p:cNvSpPr>
          <p:nvPr/>
        </p:nvSpPr>
        <p:spPr>
          <a:xfrm>
            <a:off x="9248524" y="5435600"/>
            <a:ext cx="2416024" cy="1143000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>
              <a:buClrTx/>
            </a:pPr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8" name="Title 1">
            <a:extLst>
              <a:ext uri="{FF2B5EF4-FFF2-40B4-BE49-F238E27FC236}">
                <a16:creationId xmlns:a16="http://schemas.microsoft.com/office/drawing/2014/main" id="{3F825C98-DE16-6942-B205-CE806AFCB667}"/>
              </a:ext>
            </a:extLst>
          </p:cNvPr>
          <p:cNvSpPr txBox="1">
            <a:spLocks/>
          </p:cNvSpPr>
          <p:nvPr/>
        </p:nvSpPr>
        <p:spPr>
          <a:xfrm>
            <a:off x="8803394" y="5449735"/>
            <a:ext cx="3032837" cy="996616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>
              <a:buClrTx/>
            </a:pP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Tám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mươi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chín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33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 animBg="1"/>
      <p:bldP spid="133" grpId="0"/>
      <p:bldP spid="134" grpId="0" animBg="1"/>
      <p:bldP spid="135" grpId="0"/>
      <p:bldP spid="136" grpId="0" animBg="1"/>
      <p:bldP spid="137" grpId="0"/>
      <p:bldP spid="138" grpId="0" animBg="1"/>
      <p:bldP spid="148" grpId="0"/>
      <p:bldP spid="149" grpId="0" animBg="1"/>
      <p:bldP spid="150" grpId="0"/>
      <p:bldP spid="151" grpId="0" animBg="1"/>
      <p:bldP spid="152" grpId="0"/>
      <p:bldP spid="153" grpId="0" animBg="1"/>
      <p:bldP spid="154" grpId="0" animBg="1"/>
      <p:bldP spid="164" grpId="0"/>
      <p:bldP spid="165" grpId="0" animBg="1"/>
      <p:bldP spid="166" grpId="0"/>
      <p:bldP spid="167" grpId="0" animBg="1"/>
      <p:bldP spid="168" grpId="0"/>
      <p:bldP spid="169" grpId="0" animBg="1"/>
      <p:bldP spid="170" grpId="0"/>
      <p:bldP spid="170" grpId="1"/>
      <p:bldP spid="171" grpId="0" animBg="1"/>
      <p:bldP spid="191" grpId="0"/>
      <p:bldP spid="192" grpId="0" animBg="1"/>
      <p:bldP spid="193" grpId="0"/>
      <p:bldP spid="194" grpId="0" animBg="1"/>
      <p:bldP spid="195" grpId="0"/>
      <p:bldP spid="196" grpId="0" animBg="1"/>
      <p:bldP spid="197" grpId="0"/>
      <p:bldP spid="197" grpId="1"/>
      <p:bldP spid="1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52"/>
          <p:cNvSpPr/>
          <p:nvPr/>
        </p:nvSpPr>
        <p:spPr>
          <a:xfrm>
            <a:off x="-629075" y="109504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543B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FF889-6ECC-D01F-EE72-ECE33248DE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12" y="1448780"/>
            <a:ext cx="7900977" cy="3960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14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30177" y="878143"/>
            <a:ext cx="2306121" cy="1143000"/>
          </a:xfrm>
        </p:spPr>
        <p:txBody>
          <a:bodyPr>
            <a:noAutofit/>
          </a:bodyPr>
          <a:lstStyle/>
          <a:p>
            <a:pPr algn="just"/>
            <a:r>
              <a:rPr lang="en-US" sz="3733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381947" y="1007259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4267" b="1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17576" y="2561449"/>
            <a:ext cx="4527755" cy="2033880"/>
            <a:chOff x="375784" y="2138919"/>
            <a:chExt cx="2840018" cy="1275744"/>
          </a:xfrm>
        </p:grpSpPr>
        <p:grpSp>
          <p:nvGrpSpPr>
            <p:cNvPr id="13" name="Group 12"/>
            <p:cNvGrpSpPr/>
            <p:nvPr/>
          </p:nvGrpSpPr>
          <p:grpSpPr>
            <a:xfrm>
              <a:off x="375784" y="2138919"/>
              <a:ext cx="2840018" cy="1275744"/>
              <a:chOff x="75305" y="1372206"/>
              <a:chExt cx="2840018" cy="1275744"/>
            </a:xfrm>
          </p:grpSpPr>
          <p:pic>
            <p:nvPicPr>
              <p:cNvPr id="1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32460" y="1573393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56460" y="1372206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003" y="2656386"/>
              <a:ext cx="232803" cy="25142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606" y="2816321"/>
              <a:ext cx="232803" cy="25142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084" y="2821166"/>
              <a:ext cx="232803" cy="251427"/>
            </a:xfrm>
            <a:prstGeom prst="rect">
              <a:avLst/>
            </a:prstGeom>
          </p:spPr>
        </p:pic>
      </p:grpSp>
      <p:cxnSp>
        <p:nvCxnSpPr>
          <p:cNvPr id="43" name="Straight Connector 42"/>
          <p:cNvCxnSpPr/>
          <p:nvPr/>
        </p:nvCxnSpPr>
        <p:spPr>
          <a:xfrm>
            <a:off x="287859" y="5349016"/>
            <a:ext cx="12192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112933" y="2193220"/>
            <a:ext cx="0" cy="4298049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6476" y="4523989"/>
            <a:ext cx="619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Tx/>
            </a:pPr>
            <a:r>
              <a:rPr lang="en-US" sz="3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23 </a:t>
            </a:r>
            <a:r>
              <a:rPr lang="en-US" sz="3200" kern="12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gồm</a:t>
            </a:r>
            <a:r>
              <a:rPr lang="en-US" sz="3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? </a:t>
            </a:r>
            <a:r>
              <a:rPr lang="en-US" sz="3200" kern="12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chục</a:t>
            </a:r>
            <a:r>
              <a:rPr lang="en-US" sz="3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và</a:t>
            </a:r>
            <a:r>
              <a:rPr lang="en-US" sz="3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? </a:t>
            </a:r>
            <a:r>
              <a:rPr lang="en-US" sz="3200" kern="12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đơn</a:t>
            </a:r>
            <a:r>
              <a:rPr lang="en-US" sz="3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vị</a:t>
            </a:r>
            <a:r>
              <a:rPr lang="en-US" sz="3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858147" y="2790891"/>
            <a:ext cx="4527755" cy="1746323"/>
            <a:chOff x="375784" y="2319288"/>
            <a:chExt cx="2840018" cy="1095375"/>
          </a:xfrm>
        </p:grpSpPr>
        <p:grpSp>
          <p:nvGrpSpPr>
            <p:cNvPr id="60" name="Group 59"/>
            <p:cNvGrpSpPr/>
            <p:nvPr/>
          </p:nvGrpSpPr>
          <p:grpSpPr>
            <a:xfrm>
              <a:off x="375784" y="2319288"/>
              <a:ext cx="2840018" cy="1095375"/>
              <a:chOff x="75305" y="1552575"/>
              <a:chExt cx="2840018" cy="1095375"/>
            </a:xfrm>
          </p:grpSpPr>
          <p:pic>
            <p:nvPicPr>
              <p:cNvPr id="6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550218" y="1552575"/>
                <a:ext cx="899640" cy="9236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003" y="2740035"/>
              <a:ext cx="235073" cy="25387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169" y="2907813"/>
              <a:ext cx="235073" cy="25387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394" y="2908390"/>
              <a:ext cx="235073" cy="25387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931" y="2740036"/>
              <a:ext cx="235073" cy="25387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355" y="2599254"/>
              <a:ext cx="235073" cy="253878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667" y="2908390"/>
              <a:ext cx="235073" cy="253878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0632" y="2747437"/>
              <a:ext cx="235073" cy="253878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427" y="2914710"/>
              <a:ext cx="235073" cy="253878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>
          <a:xfrm>
            <a:off x="6506664" y="4522027"/>
            <a:ext cx="619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Tx/>
            </a:pPr>
            <a:r>
              <a:rPr lang="en-US" sz="3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     </a:t>
            </a:r>
            <a:r>
              <a:rPr lang="en-US" sz="3200" kern="12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gồm</a:t>
            </a:r>
            <a:r>
              <a:rPr lang="en-US" sz="3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1 </a:t>
            </a:r>
            <a:r>
              <a:rPr lang="en-US" sz="3200" kern="12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chục</a:t>
            </a:r>
            <a:r>
              <a:rPr lang="en-US" sz="3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và</a:t>
            </a:r>
            <a:r>
              <a:rPr lang="en-US" sz="3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8 </a:t>
            </a:r>
            <a:r>
              <a:rPr lang="en-US" sz="3200" kern="12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đơn</a:t>
            </a:r>
            <a:r>
              <a:rPr lang="en-US" sz="3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vị</a:t>
            </a:r>
            <a:r>
              <a:rPr lang="en-US" sz="3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6197601" y="4140201"/>
            <a:ext cx="1185332" cy="1388812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32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3200" b="1" kern="12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79" y="4495500"/>
            <a:ext cx="592667" cy="67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32379EC-5600-1D4D-B4B8-66B828A8A46E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62141" y="341382"/>
            <a:ext cx="2467719" cy="123386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4E129E1B-C855-5441-A9AD-26497C86C68F}"/>
              </a:ext>
            </a:extLst>
          </p:cNvPr>
          <p:cNvSpPr/>
          <p:nvPr/>
        </p:nvSpPr>
        <p:spPr>
          <a:xfrm>
            <a:off x="15083" y="36783"/>
            <a:ext cx="12131283" cy="6823583"/>
          </a:xfrm>
          <a:prstGeom prst="rect">
            <a:avLst/>
          </a:prstGeom>
          <a:noFill/>
          <a:ln w="317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7878">
              <a:buClrTx/>
            </a:pPr>
            <a:endParaRPr lang="en-VN" sz="252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B7625F4-3AF4-214B-9635-D2114C6A31E1}"/>
              </a:ext>
            </a:extLst>
          </p:cNvPr>
          <p:cNvSpPr txBox="1"/>
          <p:nvPr/>
        </p:nvSpPr>
        <p:spPr>
          <a:xfrm>
            <a:off x="231903" y="4528633"/>
            <a:ext cx="619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Tx/>
            </a:pPr>
            <a:r>
              <a:rPr lang="en-US" sz="3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23 </a:t>
            </a:r>
            <a:r>
              <a:rPr lang="en-US" sz="3200" kern="12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gồm</a:t>
            </a:r>
            <a:r>
              <a:rPr lang="en-US" sz="3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2 </a:t>
            </a:r>
            <a:r>
              <a:rPr lang="en-US" sz="3200" kern="12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chục</a:t>
            </a:r>
            <a:r>
              <a:rPr lang="en-US" sz="3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và</a:t>
            </a:r>
            <a:r>
              <a:rPr lang="en-US" sz="3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3 </a:t>
            </a:r>
            <a:r>
              <a:rPr lang="en-US" sz="3200" kern="12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đơn</a:t>
            </a:r>
            <a:r>
              <a:rPr lang="en-US" sz="3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vị</a:t>
            </a:r>
            <a:r>
              <a:rPr lang="en-US" sz="32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39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7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17576" y="76201"/>
            <a:ext cx="4527755" cy="2232767"/>
            <a:chOff x="375784" y="2167017"/>
            <a:chExt cx="2840018" cy="1301127"/>
          </a:xfrm>
        </p:grpSpPr>
        <p:grpSp>
          <p:nvGrpSpPr>
            <p:cNvPr id="13" name="Group 12"/>
            <p:cNvGrpSpPr/>
            <p:nvPr/>
          </p:nvGrpSpPr>
          <p:grpSpPr>
            <a:xfrm>
              <a:off x="375784" y="2167017"/>
              <a:ext cx="2840018" cy="1301127"/>
              <a:chOff x="75305" y="1400304"/>
              <a:chExt cx="2840018" cy="1301127"/>
            </a:xfrm>
          </p:grpSpPr>
          <p:pic>
            <p:nvPicPr>
              <p:cNvPr id="1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400304"/>
                <a:ext cx="2840018" cy="13011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60183" y="1474577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56460" y="1469667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708321" y="1734926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213" y="2726195"/>
              <a:ext cx="232803" cy="251427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606" y="2816321"/>
              <a:ext cx="232803" cy="251427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410" y="2917164"/>
              <a:ext cx="232803" cy="251427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4758" y="2947123"/>
              <a:ext cx="232803" cy="25142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312" y="2656386"/>
              <a:ext cx="232803" cy="251427"/>
            </a:xfrm>
            <a:prstGeom prst="rect">
              <a:avLst/>
            </a:prstGeom>
          </p:spPr>
        </p:pic>
      </p:grpSp>
      <p:cxnSp>
        <p:nvCxnSpPr>
          <p:cNvPr id="43" name="Straight Connector 42"/>
          <p:cNvCxnSpPr/>
          <p:nvPr/>
        </p:nvCxnSpPr>
        <p:spPr>
          <a:xfrm>
            <a:off x="44449" y="3276600"/>
            <a:ext cx="12192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046687" y="-228600"/>
            <a:ext cx="66247" cy="701040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8000" y="2214155"/>
            <a:ext cx="619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Tx/>
            </a:pPr>
            <a:r>
              <a:rPr lang="en-US" sz="32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     gồm        chục và 5 đơn vị.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6980265" y="206372"/>
            <a:ext cx="4527755" cy="2083944"/>
            <a:chOff x="75305" y="1519729"/>
            <a:chExt cx="2840018" cy="1128221"/>
          </a:xfrm>
        </p:grpSpPr>
        <p:pic>
          <p:nvPicPr>
            <p:cNvPr id="64" name="Picture 5" descr="ถาดเสริฟไม้ รุ่น วาสโซ 32 x 24 x 1.5 ซม. - ลายไม้ธรรมชาติ ...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5" t="33894" r="7388" b="38462"/>
            <a:stretch/>
          </p:blipFill>
          <p:spPr bwMode="auto">
            <a:xfrm>
              <a:off x="75305" y="1552575"/>
              <a:ext cx="2840018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254459" y="1519729"/>
              <a:ext cx="682667" cy="625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812647" y="1521835"/>
              <a:ext cx="682667" cy="625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1315321" y="1521835"/>
              <a:ext cx="682667" cy="625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165061" y="1800200"/>
              <a:ext cx="682667" cy="625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723249" y="1802307"/>
              <a:ext cx="682667" cy="625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1225923" y="1802307"/>
              <a:ext cx="682667" cy="625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992" y="1209377"/>
            <a:ext cx="209417" cy="26203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416" y="1407134"/>
            <a:ext cx="209417" cy="26203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693" y="1400662"/>
            <a:ext cx="209417" cy="26203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633" y="1200654"/>
            <a:ext cx="209417" cy="26203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474" y="996418"/>
            <a:ext cx="209417" cy="26203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110" y="1399597"/>
            <a:ext cx="209417" cy="26203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456" y="1223066"/>
            <a:ext cx="209417" cy="26203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28" y="1405159"/>
            <a:ext cx="209417" cy="262039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6733117" y="2214155"/>
            <a:ext cx="5695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Tx/>
            </a:pPr>
            <a:r>
              <a:rPr lang="en-US" sz="32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    gồm 6 chục và        đơn vị.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6249887" y="1854873"/>
            <a:ext cx="1185332" cy="1388812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3733" b="1" kern="12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74" name="Rounded Rectangle 73"/>
          <p:cNvSpPr/>
          <p:nvPr/>
        </p:nvSpPr>
        <p:spPr>
          <a:xfrm>
            <a:off x="8839826" y="7696200"/>
            <a:ext cx="1185332" cy="13888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733" b="1" kern="1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1811869" y="1789491"/>
            <a:ext cx="1185332" cy="1388812"/>
            <a:chOff x="3529485" y="2122629"/>
            <a:chExt cx="888999" cy="1041609"/>
          </a:xfrm>
        </p:grpSpPr>
        <p:sp>
          <p:nvSpPr>
            <p:cNvPr id="75" name="Rounded Rectangle 74"/>
            <p:cNvSpPr/>
            <p:nvPr/>
          </p:nvSpPr>
          <p:spPr>
            <a:xfrm>
              <a:off x="3746501" y="2390327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3733" b="1" kern="12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41843" y="1789491"/>
            <a:ext cx="1185332" cy="1388812"/>
            <a:chOff x="3529485" y="2122629"/>
            <a:chExt cx="888999" cy="1041609"/>
          </a:xfrm>
        </p:grpSpPr>
        <p:sp>
          <p:nvSpPr>
            <p:cNvPr id="78" name="Rounded Rectangle 77"/>
            <p:cNvSpPr/>
            <p:nvPr/>
          </p:nvSpPr>
          <p:spPr>
            <a:xfrm>
              <a:off x="3708400" y="2415625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3733" b="1" kern="12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9802454" y="1804177"/>
            <a:ext cx="1185332" cy="1388812"/>
            <a:chOff x="3529485" y="2122629"/>
            <a:chExt cx="888999" cy="1041609"/>
          </a:xfrm>
        </p:grpSpPr>
        <p:sp>
          <p:nvSpPr>
            <p:cNvPr id="81" name="Rounded Rectangle 80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3733" b="1" kern="12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2"/>
          <a:stretch/>
        </p:blipFill>
        <p:spPr bwMode="auto">
          <a:xfrm>
            <a:off x="10227963" y="2236011"/>
            <a:ext cx="317500" cy="50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06" y="2293496"/>
            <a:ext cx="641351" cy="47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3" name="Group 82"/>
          <p:cNvGrpSpPr/>
          <p:nvPr/>
        </p:nvGrpSpPr>
        <p:grpSpPr>
          <a:xfrm>
            <a:off x="772065" y="3463960"/>
            <a:ext cx="4527755" cy="2232272"/>
            <a:chOff x="375784" y="2167305"/>
            <a:chExt cx="2840018" cy="1300839"/>
          </a:xfrm>
        </p:grpSpPr>
        <p:grpSp>
          <p:nvGrpSpPr>
            <p:cNvPr id="84" name="Group 83"/>
            <p:cNvGrpSpPr/>
            <p:nvPr/>
          </p:nvGrpSpPr>
          <p:grpSpPr>
            <a:xfrm>
              <a:off x="375784" y="2167305"/>
              <a:ext cx="2840018" cy="1300839"/>
              <a:chOff x="75305" y="1400592"/>
              <a:chExt cx="2840018" cy="1300839"/>
            </a:xfrm>
          </p:grpSpPr>
          <p:pic>
            <p:nvPicPr>
              <p:cNvPr id="90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8209" r="7388" b="38462"/>
              <a:stretch/>
            </p:blipFill>
            <p:spPr bwMode="auto">
              <a:xfrm>
                <a:off x="75305" y="1511515"/>
                <a:ext cx="2840018" cy="1189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60183" y="1405501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03353" y="1400592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3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708321" y="1734926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9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39501" y="1727782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0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261744" y="1720637"/>
                <a:ext cx="696277" cy="714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8831" y="2704352"/>
              <a:ext cx="232803" cy="251427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9466" y="2828212"/>
              <a:ext cx="232803" cy="251427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1955" y="2880529"/>
              <a:ext cx="232803" cy="251427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6663" y="2907813"/>
              <a:ext cx="232803" cy="25142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661" y="2607625"/>
              <a:ext cx="232803" cy="251427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3561" y="2587351"/>
              <a:ext cx="232803" cy="251427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139" y="2478241"/>
              <a:ext cx="232803" cy="251427"/>
            </a:xfrm>
            <a:prstGeom prst="rect">
              <a:avLst/>
            </a:prstGeom>
          </p:spPr>
        </p:pic>
      </p:grpSp>
      <p:sp>
        <p:nvSpPr>
          <p:cNvPr id="94" name="TextBox 93"/>
          <p:cNvSpPr txBox="1"/>
          <p:nvPr/>
        </p:nvSpPr>
        <p:spPr>
          <a:xfrm>
            <a:off x="291556" y="5601421"/>
            <a:ext cx="619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Tx/>
            </a:pPr>
            <a:r>
              <a:rPr lang="en-US" sz="3200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     gồm        chục và       đơn vị.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7034755" y="3654306"/>
            <a:ext cx="4527755" cy="2023273"/>
            <a:chOff x="375784" y="2319287"/>
            <a:chExt cx="2840018" cy="1095375"/>
          </a:xfrm>
        </p:grpSpPr>
        <p:grpSp>
          <p:nvGrpSpPr>
            <p:cNvPr id="96" name="Group 95"/>
            <p:cNvGrpSpPr/>
            <p:nvPr/>
          </p:nvGrpSpPr>
          <p:grpSpPr>
            <a:xfrm>
              <a:off x="375784" y="2319287"/>
              <a:ext cx="2840018" cy="1095375"/>
              <a:chOff x="75305" y="1552574"/>
              <a:chExt cx="2840018" cy="1095375"/>
            </a:xfrm>
          </p:grpSpPr>
          <p:pic>
            <p:nvPicPr>
              <p:cNvPr id="105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8243" r="7388" b="38462"/>
              <a:stretch/>
            </p:blipFill>
            <p:spPr bwMode="auto">
              <a:xfrm>
                <a:off x="75305" y="1552574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92604" y="1675646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8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1066306" y="1655183"/>
                <a:ext cx="682667" cy="625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4422" y="2534034"/>
              <a:ext cx="235073" cy="253878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819" y="2840058"/>
              <a:ext cx="235073" cy="25387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359" y="2533523"/>
              <a:ext cx="235073" cy="253878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4907" y="2715171"/>
              <a:ext cx="235073" cy="253878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466" y="2852256"/>
              <a:ext cx="235073" cy="253878"/>
            </a:xfrm>
            <a:prstGeom prst="rect">
              <a:avLst/>
            </a:prstGeom>
          </p:spPr>
        </p:pic>
      </p:grpSp>
      <p:sp>
        <p:nvSpPr>
          <p:cNvPr id="112" name="TextBox 111"/>
          <p:cNvSpPr txBox="1"/>
          <p:nvPr/>
        </p:nvSpPr>
        <p:spPr>
          <a:xfrm>
            <a:off x="6705830" y="5601421"/>
            <a:ext cx="5695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Tx/>
            </a:pPr>
            <a:r>
              <a:rPr lang="en-US" sz="3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gồm</a:t>
            </a:r>
            <a:r>
              <a:rPr lang="en-US" sz="3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        </a:t>
            </a:r>
            <a:r>
              <a:rPr lang="en-US" sz="3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chục</a:t>
            </a:r>
            <a:r>
              <a:rPr lang="en-US" sz="3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và</a:t>
            </a:r>
            <a:r>
              <a:rPr lang="en-US" sz="3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        </a:t>
            </a:r>
            <a:r>
              <a:rPr lang="en-US" sz="3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đơn</a:t>
            </a:r>
            <a:r>
              <a:rPr lang="en-US" sz="3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vị</a:t>
            </a:r>
            <a:r>
              <a:rPr lang="en-US" sz="32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.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5943601" y="5225206"/>
            <a:ext cx="1185332" cy="1388812"/>
            <a:chOff x="3529485" y="2122629"/>
            <a:chExt cx="888999" cy="1041609"/>
          </a:xfrm>
        </p:grpSpPr>
        <p:sp>
          <p:nvSpPr>
            <p:cNvPr id="114" name="Rounded Rectangle 113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3733" b="1" kern="12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595425" y="5176758"/>
            <a:ext cx="1185332" cy="1388812"/>
            <a:chOff x="3529485" y="2122629"/>
            <a:chExt cx="888999" cy="1041609"/>
          </a:xfrm>
        </p:grpSpPr>
        <p:sp>
          <p:nvSpPr>
            <p:cNvPr id="117" name="Rounded Rectangle 116"/>
            <p:cNvSpPr/>
            <p:nvPr/>
          </p:nvSpPr>
          <p:spPr>
            <a:xfrm>
              <a:off x="3746501" y="2390327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3733" b="1" kern="12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-74601" y="5176758"/>
            <a:ext cx="1185332" cy="1388812"/>
            <a:chOff x="3529485" y="2122629"/>
            <a:chExt cx="888999" cy="1041609"/>
          </a:xfrm>
        </p:grpSpPr>
        <p:sp>
          <p:nvSpPr>
            <p:cNvPr id="120" name="Rounded Rectangle 119"/>
            <p:cNvSpPr/>
            <p:nvPr/>
          </p:nvSpPr>
          <p:spPr>
            <a:xfrm>
              <a:off x="3708400" y="2415625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3733" b="1" kern="12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9856943" y="5191443"/>
            <a:ext cx="1185332" cy="1388812"/>
            <a:chOff x="3529485" y="2122629"/>
            <a:chExt cx="888999" cy="1041609"/>
          </a:xfrm>
        </p:grpSpPr>
        <p:sp>
          <p:nvSpPr>
            <p:cNvPr id="125" name="Rounded Rectangle 124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3733" b="1" kern="12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3801561" y="5176758"/>
            <a:ext cx="1185332" cy="1388812"/>
            <a:chOff x="3529485" y="2122629"/>
            <a:chExt cx="888999" cy="1041609"/>
          </a:xfrm>
        </p:grpSpPr>
        <p:sp>
          <p:nvSpPr>
            <p:cNvPr id="134" name="Rounded Rectangle 133"/>
            <p:cNvSpPr/>
            <p:nvPr/>
          </p:nvSpPr>
          <p:spPr>
            <a:xfrm>
              <a:off x="3746501" y="2390327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3733" b="1" kern="12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3" y="5701925"/>
            <a:ext cx="601133" cy="53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4" y="5611969"/>
            <a:ext cx="55244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56" y="5659206"/>
            <a:ext cx="423333" cy="48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6" name="Group 135"/>
          <p:cNvGrpSpPr/>
          <p:nvPr/>
        </p:nvGrpSpPr>
        <p:grpSpPr>
          <a:xfrm>
            <a:off x="7565434" y="5208011"/>
            <a:ext cx="1185332" cy="1388812"/>
            <a:chOff x="3529485" y="2122629"/>
            <a:chExt cx="888999" cy="1041609"/>
          </a:xfrm>
        </p:grpSpPr>
        <p:sp>
          <p:nvSpPr>
            <p:cNvPr id="137" name="Rounded Rectangle 136"/>
            <p:cNvSpPr/>
            <p:nvPr/>
          </p:nvSpPr>
          <p:spPr>
            <a:xfrm>
              <a:off x="3708399" y="2360456"/>
              <a:ext cx="548640" cy="54864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Rounded Rectangle 137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3733" b="1" kern="12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92" y="5721512"/>
            <a:ext cx="601133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224" y="5651125"/>
            <a:ext cx="349249" cy="46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436" y="5707944"/>
            <a:ext cx="374649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43820" y="2149253"/>
            <a:ext cx="804672" cy="804672"/>
            <a:chOff x="14686" y="376287"/>
            <a:chExt cx="603504" cy="603504"/>
          </a:xfrm>
        </p:grpSpPr>
        <p:sp>
          <p:nvSpPr>
            <p:cNvPr id="107" name="Rounded Rectangle 106"/>
            <p:cNvSpPr/>
            <p:nvPr/>
          </p:nvSpPr>
          <p:spPr>
            <a:xfrm>
              <a:off x="41350" y="401156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14686" y="376287"/>
              <a:ext cx="603504" cy="6035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3200" kern="120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35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057776" y="2119464"/>
            <a:ext cx="804672" cy="804672"/>
            <a:chOff x="14686" y="376287"/>
            <a:chExt cx="603504" cy="603504"/>
          </a:xfrm>
        </p:grpSpPr>
        <p:sp>
          <p:nvSpPr>
            <p:cNvPr id="110" name="Rounded Rectangle 109"/>
            <p:cNvSpPr/>
            <p:nvPr/>
          </p:nvSpPr>
          <p:spPr>
            <a:xfrm>
              <a:off x="41350" y="401156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4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14686" y="376287"/>
              <a:ext cx="603504" cy="60350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3200" b="1" kern="1200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rPr>
                <a:t>3</a:t>
              </a:r>
            </a:p>
          </p:txBody>
        </p:sp>
      </p:grpSp>
      <p:pic>
        <p:nvPicPr>
          <p:cNvPr id="122" name="Picture 121">
            <a:extLst>
              <a:ext uri="{FF2B5EF4-FFF2-40B4-BE49-F238E27FC236}">
                <a16:creationId xmlns:a16="http://schemas.microsoft.com/office/drawing/2014/main" id="{040CC42D-E433-1548-BA77-AACF2DEDE1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129" y="1003509"/>
            <a:ext cx="209417" cy="262039"/>
          </a:xfrm>
          <a:prstGeom prst="rect">
            <a:avLst/>
          </a:prstGeom>
        </p:spPr>
      </p:pic>
      <p:pic>
        <p:nvPicPr>
          <p:cNvPr id="127" name="Picture 2">
            <a:extLst>
              <a:ext uri="{FF2B5EF4-FFF2-40B4-BE49-F238E27FC236}">
                <a16:creationId xmlns:a16="http://schemas.microsoft.com/office/drawing/2014/main" id="{71CDE6A0-A701-BC45-8D0C-E82EFA65B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168" y="2852799"/>
            <a:ext cx="810365" cy="81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375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863600" y="-8467"/>
            <a:ext cx="19812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4" name="Oval 3"/>
          <p:cNvSpPr/>
          <p:nvPr/>
        </p:nvSpPr>
        <p:spPr>
          <a:xfrm>
            <a:off x="196849" y="129116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4267" b="1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Freeform 44"/>
          <p:cNvSpPr/>
          <p:nvPr/>
        </p:nvSpPr>
        <p:spPr>
          <a:xfrm>
            <a:off x="1051550" y="1186411"/>
            <a:ext cx="10615516" cy="1161127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368" h="870845">
                <a:moveTo>
                  <a:pt x="0" y="826729"/>
                </a:moveTo>
                <a:cubicBezTo>
                  <a:pt x="412214" y="224473"/>
                  <a:pt x="995190" y="37187"/>
                  <a:pt x="1619479" y="44532"/>
                </a:cubicBezTo>
                <a:cubicBezTo>
                  <a:pt x="2243768" y="51877"/>
                  <a:pt x="3060853" y="878141"/>
                  <a:pt x="3745735" y="870797"/>
                </a:cubicBezTo>
                <a:cubicBezTo>
                  <a:pt x="4430617" y="863453"/>
                  <a:pt x="5115498" y="20663"/>
                  <a:pt x="5728770" y="465"/>
                </a:cubicBezTo>
                <a:cubicBezTo>
                  <a:pt x="6342042" y="-19733"/>
                  <a:pt x="7142602" y="624753"/>
                  <a:pt x="7425368" y="749611"/>
                </a:cubicBezTo>
                <a:lnTo>
                  <a:pt x="7425368" y="7496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051551" y="1309773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7" name="Oval 46"/>
          <p:cNvSpPr/>
          <p:nvPr/>
        </p:nvSpPr>
        <p:spPr>
          <a:xfrm>
            <a:off x="1989820" y="868481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8" name="Oval 47"/>
          <p:cNvSpPr/>
          <p:nvPr/>
        </p:nvSpPr>
        <p:spPr>
          <a:xfrm>
            <a:off x="3141287" y="745561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49" name="Oval 48"/>
          <p:cNvSpPr/>
          <p:nvPr/>
        </p:nvSpPr>
        <p:spPr>
          <a:xfrm>
            <a:off x="6484293" y="172542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0" name="Oval 49"/>
          <p:cNvSpPr/>
          <p:nvPr/>
        </p:nvSpPr>
        <p:spPr>
          <a:xfrm>
            <a:off x="5292507" y="1699240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51" name="Oval 50"/>
          <p:cNvSpPr/>
          <p:nvPr/>
        </p:nvSpPr>
        <p:spPr>
          <a:xfrm>
            <a:off x="4241953" y="1253561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2" name="Oval 51"/>
          <p:cNvSpPr/>
          <p:nvPr/>
        </p:nvSpPr>
        <p:spPr>
          <a:xfrm>
            <a:off x="7586133" y="1169973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53" name="Oval 52"/>
          <p:cNvSpPr/>
          <p:nvPr/>
        </p:nvSpPr>
        <p:spPr>
          <a:xfrm>
            <a:off x="8543020" y="78381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4" name="Oval 53"/>
          <p:cNvSpPr/>
          <p:nvPr/>
        </p:nvSpPr>
        <p:spPr>
          <a:xfrm>
            <a:off x="9728353" y="954173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989820" y="852573"/>
            <a:ext cx="914400" cy="914400"/>
            <a:chOff x="3005309" y="3698495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6" name="Oval 55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2667" kern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11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241953" y="1241015"/>
            <a:ext cx="914400" cy="914400"/>
            <a:chOff x="3005309" y="3698495"/>
            <a:chExt cx="685800" cy="685800"/>
          </a:xfrm>
        </p:grpSpPr>
        <p:sp>
          <p:nvSpPr>
            <p:cNvPr id="59" name="Oval 58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2667" kern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225020" y="1228744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2" name="Oval 6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2667" kern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13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84293" y="1713055"/>
            <a:ext cx="914400" cy="914400"/>
            <a:chOff x="3005309" y="3698495"/>
            <a:chExt cx="685800" cy="685800"/>
          </a:xfrm>
        </p:grpSpPr>
        <p:sp>
          <p:nvSpPr>
            <p:cNvPr id="65" name="Oval 64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2667" kern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728353" y="966687"/>
            <a:ext cx="914400" cy="914400"/>
            <a:chOff x="3005309" y="3698495"/>
            <a:chExt cx="685800" cy="685800"/>
          </a:xfrm>
        </p:grpSpPr>
        <p:sp>
          <p:nvSpPr>
            <p:cNvPr id="68" name="Oval 67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2667" kern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70" name="Oval 69"/>
          <p:cNvSpPr/>
          <p:nvPr/>
        </p:nvSpPr>
        <p:spPr>
          <a:xfrm>
            <a:off x="10769599" y="1411373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6467360" y="1700585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2" name="Oval 7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2667" kern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8543020" y="804828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5" name="Oval 74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2667" kern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17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9711420" y="951715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8" name="Oval 77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2667" kern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18</a:t>
              </a:r>
            </a:p>
          </p:txBody>
        </p:sp>
      </p:grpSp>
      <p:sp>
        <p:nvSpPr>
          <p:cNvPr id="80" name="Freeform 79"/>
          <p:cNvSpPr/>
          <p:nvPr/>
        </p:nvSpPr>
        <p:spPr>
          <a:xfrm>
            <a:off x="1051550" y="3050907"/>
            <a:ext cx="10615516" cy="1161127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368" h="870845">
                <a:moveTo>
                  <a:pt x="0" y="826729"/>
                </a:moveTo>
                <a:cubicBezTo>
                  <a:pt x="412214" y="224473"/>
                  <a:pt x="995190" y="37187"/>
                  <a:pt x="1619479" y="44532"/>
                </a:cubicBezTo>
                <a:cubicBezTo>
                  <a:pt x="2243768" y="51877"/>
                  <a:pt x="3060853" y="878141"/>
                  <a:pt x="3745735" y="870797"/>
                </a:cubicBezTo>
                <a:cubicBezTo>
                  <a:pt x="4430617" y="863453"/>
                  <a:pt x="5115498" y="20663"/>
                  <a:pt x="5728770" y="465"/>
                </a:cubicBezTo>
                <a:cubicBezTo>
                  <a:pt x="6342042" y="-19733"/>
                  <a:pt x="7142602" y="624753"/>
                  <a:pt x="7425368" y="749611"/>
                </a:cubicBezTo>
                <a:lnTo>
                  <a:pt x="7425368" y="7496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1051551" y="3174269"/>
            <a:ext cx="914400" cy="9144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82" name="Oval 81"/>
          <p:cNvSpPr/>
          <p:nvPr/>
        </p:nvSpPr>
        <p:spPr>
          <a:xfrm>
            <a:off x="4225020" y="3001861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3" name="Oval 82"/>
          <p:cNvSpPr/>
          <p:nvPr/>
        </p:nvSpPr>
        <p:spPr>
          <a:xfrm>
            <a:off x="3141287" y="2610057"/>
            <a:ext cx="914400" cy="9144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22</a:t>
            </a:r>
          </a:p>
        </p:txBody>
      </p:sp>
      <p:sp>
        <p:nvSpPr>
          <p:cNvPr id="84" name="Oval 83"/>
          <p:cNvSpPr/>
          <p:nvPr/>
        </p:nvSpPr>
        <p:spPr>
          <a:xfrm>
            <a:off x="5147735" y="3467988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5" name="Oval 84"/>
          <p:cNvSpPr/>
          <p:nvPr/>
        </p:nvSpPr>
        <p:spPr>
          <a:xfrm>
            <a:off x="9161927" y="2584657"/>
            <a:ext cx="914400" cy="9144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28</a:t>
            </a:r>
          </a:p>
        </p:txBody>
      </p:sp>
      <p:sp>
        <p:nvSpPr>
          <p:cNvPr id="86" name="Oval 85"/>
          <p:cNvSpPr/>
          <p:nvPr/>
        </p:nvSpPr>
        <p:spPr>
          <a:xfrm>
            <a:off x="2057865" y="2684501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7" name="Oval 86"/>
          <p:cNvSpPr/>
          <p:nvPr/>
        </p:nvSpPr>
        <p:spPr>
          <a:xfrm>
            <a:off x="8162173" y="2796939"/>
            <a:ext cx="914400" cy="9144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27</a:t>
            </a:r>
          </a:p>
        </p:txBody>
      </p:sp>
      <p:sp>
        <p:nvSpPr>
          <p:cNvPr id="88" name="Oval 87"/>
          <p:cNvSpPr/>
          <p:nvPr/>
        </p:nvSpPr>
        <p:spPr>
          <a:xfrm>
            <a:off x="6189973" y="3577888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9" name="Oval 88"/>
          <p:cNvSpPr/>
          <p:nvPr/>
        </p:nvSpPr>
        <p:spPr>
          <a:xfrm>
            <a:off x="7264705" y="3256597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4225020" y="2985953"/>
            <a:ext cx="914400" cy="914400"/>
            <a:chOff x="3005309" y="3698495"/>
            <a:chExt cx="685800" cy="685800"/>
          </a:xfrm>
          <a:solidFill>
            <a:srgbClr val="BEE395"/>
          </a:solidFill>
        </p:grpSpPr>
        <p:sp>
          <p:nvSpPr>
            <p:cNvPr id="91" name="Oval 90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2667" kern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23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057865" y="2671955"/>
            <a:ext cx="914400" cy="914400"/>
            <a:chOff x="3005309" y="3698495"/>
            <a:chExt cx="685800" cy="685800"/>
          </a:xfrm>
        </p:grpSpPr>
        <p:sp>
          <p:nvSpPr>
            <p:cNvPr id="94" name="Oval 93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2667" kern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040932" y="2659684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7" name="Oval 96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2667" kern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21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147735" y="3455623"/>
            <a:ext cx="914400" cy="914400"/>
            <a:chOff x="3005309" y="3698495"/>
            <a:chExt cx="685800" cy="685800"/>
          </a:xfrm>
        </p:grpSpPr>
        <p:sp>
          <p:nvSpPr>
            <p:cNvPr id="100" name="Oval 99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2667" kern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264705" y="3269111"/>
            <a:ext cx="914400" cy="914400"/>
            <a:chOff x="3005309" y="3698495"/>
            <a:chExt cx="685800" cy="685800"/>
          </a:xfrm>
        </p:grpSpPr>
        <p:sp>
          <p:nvSpPr>
            <p:cNvPr id="103" name="Oval 102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2667" kern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05" name="Oval 104"/>
          <p:cNvSpPr/>
          <p:nvPr/>
        </p:nvSpPr>
        <p:spPr>
          <a:xfrm>
            <a:off x="10990727" y="3403435"/>
            <a:ext cx="914400" cy="914400"/>
          </a:xfrm>
          <a:prstGeom prst="ellipse">
            <a:avLst/>
          </a:prstGeom>
          <a:solidFill>
            <a:srgbClr val="BEE395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5130801" y="3443153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7" name="Oval 106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2667" kern="1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24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189973" y="3598901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0" name="Oval 109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2667" kern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25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247772" y="3254139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3" name="Oval 112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2667" kern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26</a:t>
              </a:r>
            </a:p>
          </p:txBody>
        </p:sp>
      </p:grpSp>
      <p:sp>
        <p:nvSpPr>
          <p:cNvPr id="115" name="Oval 114"/>
          <p:cNvSpPr/>
          <p:nvPr/>
        </p:nvSpPr>
        <p:spPr>
          <a:xfrm>
            <a:off x="10110193" y="2863941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10110193" y="2876455"/>
            <a:ext cx="914400" cy="914400"/>
            <a:chOff x="3005309" y="3698495"/>
            <a:chExt cx="685800" cy="685800"/>
          </a:xfrm>
        </p:grpSpPr>
        <p:sp>
          <p:nvSpPr>
            <p:cNvPr id="117" name="Oval 116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2667" kern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0093260" y="2861483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0" name="Oval 119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2667" kern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29</a:t>
              </a:r>
            </a:p>
          </p:txBody>
        </p:sp>
      </p:grpSp>
      <p:sp>
        <p:nvSpPr>
          <p:cNvPr id="122" name="Freeform 121"/>
          <p:cNvSpPr/>
          <p:nvPr/>
        </p:nvSpPr>
        <p:spPr>
          <a:xfrm>
            <a:off x="864291" y="5025982"/>
            <a:ext cx="10615516" cy="1161127"/>
          </a:xfrm>
          <a:custGeom>
            <a:avLst/>
            <a:gdLst>
              <a:gd name="connsiteX0" fmla="*/ 0 w 7194014"/>
              <a:gd name="connsiteY0" fmla="*/ 1305621 h 1526220"/>
              <a:gd name="connsiteX1" fmla="*/ 1388125 w 7194014"/>
              <a:gd name="connsiteY1" fmla="*/ 137833 h 1526220"/>
              <a:gd name="connsiteX2" fmla="*/ 3382178 w 7194014"/>
              <a:gd name="connsiteY2" fmla="*/ 1525958 h 1526220"/>
              <a:gd name="connsiteX3" fmla="*/ 5310130 w 7194014"/>
              <a:gd name="connsiteY3" fmla="*/ 5630 h 1526220"/>
              <a:gd name="connsiteX4" fmla="*/ 7194014 w 7194014"/>
              <a:gd name="connsiteY4" fmla="*/ 975115 h 1526220"/>
              <a:gd name="connsiteX5" fmla="*/ 7194014 w 7194014"/>
              <a:gd name="connsiteY5" fmla="*/ 975115 h 1526220"/>
              <a:gd name="connsiteX0" fmla="*/ 0 w 7194014"/>
              <a:gd name="connsiteY0" fmla="*/ 1303696 h 1414145"/>
              <a:gd name="connsiteX1" fmla="*/ 1388125 w 7194014"/>
              <a:gd name="connsiteY1" fmla="*/ 135908 h 1414145"/>
              <a:gd name="connsiteX2" fmla="*/ 3437263 w 7194014"/>
              <a:gd name="connsiteY2" fmla="*/ 1413865 h 1414145"/>
              <a:gd name="connsiteX3" fmla="*/ 5310130 w 7194014"/>
              <a:gd name="connsiteY3" fmla="*/ 3705 h 1414145"/>
              <a:gd name="connsiteX4" fmla="*/ 7194014 w 7194014"/>
              <a:gd name="connsiteY4" fmla="*/ 973190 h 1414145"/>
              <a:gd name="connsiteX5" fmla="*/ 7194014 w 7194014"/>
              <a:gd name="connsiteY5" fmla="*/ 973190 h 1414145"/>
              <a:gd name="connsiteX0" fmla="*/ 0 w 7414352"/>
              <a:gd name="connsiteY0" fmla="*/ 1270645 h 1414147"/>
              <a:gd name="connsiteX1" fmla="*/ 1608463 w 7414352"/>
              <a:gd name="connsiteY1" fmla="*/ 135908 h 1414147"/>
              <a:gd name="connsiteX2" fmla="*/ 3657601 w 7414352"/>
              <a:gd name="connsiteY2" fmla="*/ 1413865 h 1414147"/>
              <a:gd name="connsiteX3" fmla="*/ 5530468 w 7414352"/>
              <a:gd name="connsiteY3" fmla="*/ 3705 h 1414147"/>
              <a:gd name="connsiteX4" fmla="*/ 7414352 w 7414352"/>
              <a:gd name="connsiteY4" fmla="*/ 973190 h 1414147"/>
              <a:gd name="connsiteX5" fmla="*/ 7414352 w 7414352"/>
              <a:gd name="connsiteY5" fmla="*/ 973190 h 1414147"/>
              <a:gd name="connsiteX0" fmla="*/ 0 w 7414352"/>
              <a:gd name="connsiteY0" fmla="*/ 1282251 h 1425801"/>
              <a:gd name="connsiteX1" fmla="*/ 1608463 w 7414352"/>
              <a:gd name="connsiteY1" fmla="*/ 147514 h 1425801"/>
              <a:gd name="connsiteX2" fmla="*/ 3657601 w 7414352"/>
              <a:gd name="connsiteY2" fmla="*/ 1425471 h 1425801"/>
              <a:gd name="connsiteX3" fmla="*/ 5640637 w 7414352"/>
              <a:gd name="connsiteY3" fmla="*/ 4295 h 1425801"/>
              <a:gd name="connsiteX4" fmla="*/ 7414352 w 7414352"/>
              <a:gd name="connsiteY4" fmla="*/ 984796 h 1425801"/>
              <a:gd name="connsiteX5" fmla="*/ 7414352 w 7414352"/>
              <a:gd name="connsiteY5" fmla="*/ 984796 h 1425801"/>
              <a:gd name="connsiteX0" fmla="*/ 0 w 7414352"/>
              <a:gd name="connsiteY0" fmla="*/ 1135479 h 1278733"/>
              <a:gd name="connsiteX1" fmla="*/ 1608463 w 7414352"/>
              <a:gd name="connsiteY1" fmla="*/ 742 h 1278733"/>
              <a:gd name="connsiteX2" fmla="*/ 3657601 w 7414352"/>
              <a:gd name="connsiteY2" fmla="*/ 1278699 h 1278733"/>
              <a:gd name="connsiteX3" fmla="*/ 5706738 w 7414352"/>
              <a:gd name="connsiteY3" fmla="*/ 44810 h 1278733"/>
              <a:gd name="connsiteX4" fmla="*/ 7414352 w 7414352"/>
              <a:gd name="connsiteY4" fmla="*/ 838024 h 1278733"/>
              <a:gd name="connsiteX5" fmla="*/ 7414352 w 7414352"/>
              <a:gd name="connsiteY5" fmla="*/ 838024 h 1278733"/>
              <a:gd name="connsiteX0" fmla="*/ 0 w 7414352"/>
              <a:gd name="connsiteY0" fmla="*/ 1135479 h 1278731"/>
              <a:gd name="connsiteX1" fmla="*/ 1608463 w 7414352"/>
              <a:gd name="connsiteY1" fmla="*/ 742 h 1278731"/>
              <a:gd name="connsiteX2" fmla="*/ 3657601 w 7414352"/>
              <a:gd name="connsiteY2" fmla="*/ 1278699 h 1278731"/>
              <a:gd name="connsiteX3" fmla="*/ 5706738 w 7414352"/>
              <a:gd name="connsiteY3" fmla="*/ 44810 h 1278731"/>
              <a:gd name="connsiteX4" fmla="*/ 7414352 w 7414352"/>
              <a:gd name="connsiteY4" fmla="*/ 838024 h 1278731"/>
              <a:gd name="connsiteX5" fmla="*/ 7414352 w 7414352"/>
              <a:gd name="connsiteY5" fmla="*/ 838024 h 1278731"/>
              <a:gd name="connsiteX0" fmla="*/ 0 w 7414352"/>
              <a:gd name="connsiteY0" fmla="*/ 1134742 h 1277994"/>
              <a:gd name="connsiteX1" fmla="*/ 1608463 w 7414352"/>
              <a:gd name="connsiteY1" fmla="*/ 5 h 1277994"/>
              <a:gd name="connsiteX2" fmla="*/ 3657601 w 7414352"/>
              <a:gd name="connsiteY2" fmla="*/ 1277962 h 1277994"/>
              <a:gd name="connsiteX3" fmla="*/ 5706738 w 7414352"/>
              <a:gd name="connsiteY3" fmla="*/ 44073 h 1277994"/>
              <a:gd name="connsiteX4" fmla="*/ 7414352 w 7414352"/>
              <a:gd name="connsiteY4" fmla="*/ 837287 h 1277994"/>
              <a:gd name="connsiteX5" fmla="*/ 7414352 w 7414352"/>
              <a:gd name="connsiteY5" fmla="*/ 837287 h 1277994"/>
              <a:gd name="connsiteX0" fmla="*/ 0 w 7414352"/>
              <a:gd name="connsiteY0" fmla="*/ 1134792 h 1278012"/>
              <a:gd name="connsiteX1" fmla="*/ 1608463 w 7414352"/>
              <a:gd name="connsiteY1" fmla="*/ 55 h 1278012"/>
              <a:gd name="connsiteX2" fmla="*/ 3657601 w 7414352"/>
              <a:gd name="connsiteY2" fmla="*/ 1278012 h 1278012"/>
              <a:gd name="connsiteX3" fmla="*/ 5706738 w 7414352"/>
              <a:gd name="connsiteY3" fmla="*/ 56 h 1278012"/>
              <a:gd name="connsiteX4" fmla="*/ 7414352 w 7414352"/>
              <a:gd name="connsiteY4" fmla="*/ 837337 h 1278012"/>
              <a:gd name="connsiteX5" fmla="*/ 7414352 w 7414352"/>
              <a:gd name="connsiteY5" fmla="*/ 837337 h 1278012"/>
              <a:gd name="connsiteX0" fmla="*/ 0 w 7414352"/>
              <a:gd name="connsiteY0" fmla="*/ 1139654 h 1282874"/>
              <a:gd name="connsiteX1" fmla="*/ 1608463 w 7414352"/>
              <a:gd name="connsiteY1" fmla="*/ 4917 h 1282874"/>
              <a:gd name="connsiteX2" fmla="*/ 3734719 w 7414352"/>
              <a:gd name="connsiteY2" fmla="*/ 1282874 h 1282874"/>
              <a:gd name="connsiteX3" fmla="*/ 5706738 w 7414352"/>
              <a:gd name="connsiteY3" fmla="*/ 4918 h 1282874"/>
              <a:gd name="connsiteX4" fmla="*/ 7414352 w 7414352"/>
              <a:gd name="connsiteY4" fmla="*/ 842199 h 1282874"/>
              <a:gd name="connsiteX5" fmla="*/ 7414352 w 7414352"/>
              <a:gd name="connsiteY5" fmla="*/ 842199 h 1282874"/>
              <a:gd name="connsiteX0" fmla="*/ 0 w 7414352"/>
              <a:gd name="connsiteY0" fmla="*/ 1135380 h 1135380"/>
              <a:gd name="connsiteX1" fmla="*/ 1608463 w 7414352"/>
              <a:gd name="connsiteY1" fmla="*/ 643 h 1135380"/>
              <a:gd name="connsiteX2" fmla="*/ 3734719 w 7414352"/>
              <a:gd name="connsiteY2" fmla="*/ 959111 h 1135380"/>
              <a:gd name="connsiteX3" fmla="*/ 5706738 w 7414352"/>
              <a:gd name="connsiteY3" fmla="*/ 644 h 1135380"/>
              <a:gd name="connsiteX4" fmla="*/ 7414352 w 7414352"/>
              <a:gd name="connsiteY4" fmla="*/ 837925 h 1135380"/>
              <a:gd name="connsiteX5" fmla="*/ 7414352 w 7414352"/>
              <a:gd name="connsiteY5" fmla="*/ 837925 h 1135380"/>
              <a:gd name="connsiteX0" fmla="*/ 0 w 7425368"/>
              <a:gd name="connsiteY0" fmla="*/ 914817 h 958885"/>
              <a:gd name="connsiteX1" fmla="*/ 1619479 w 7425368"/>
              <a:gd name="connsiteY1" fmla="*/ 417 h 958885"/>
              <a:gd name="connsiteX2" fmla="*/ 3745735 w 7425368"/>
              <a:gd name="connsiteY2" fmla="*/ 958885 h 958885"/>
              <a:gd name="connsiteX3" fmla="*/ 5717754 w 7425368"/>
              <a:gd name="connsiteY3" fmla="*/ 418 h 958885"/>
              <a:gd name="connsiteX4" fmla="*/ 7425368 w 7425368"/>
              <a:gd name="connsiteY4" fmla="*/ 837699 h 958885"/>
              <a:gd name="connsiteX5" fmla="*/ 7425368 w 7425368"/>
              <a:gd name="connsiteY5" fmla="*/ 837699 h 958885"/>
              <a:gd name="connsiteX0" fmla="*/ 0 w 7425368"/>
              <a:gd name="connsiteY0" fmla="*/ 914524 h 958777"/>
              <a:gd name="connsiteX1" fmla="*/ 1619479 w 7425368"/>
              <a:gd name="connsiteY1" fmla="*/ 124 h 958777"/>
              <a:gd name="connsiteX2" fmla="*/ 3745735 w 7425368"/>
              <a:gd name="connsiteY2" fmla="*/ 958592 h 958777"/>
              <a:gd name="connsiteX3" fmla="*/ 5728770 w 7425368"/>
              <a:gd name="connsiteY3" fmla="*/ 88260 h 958777"/>
              <a:gd name="connsiteX4" fmla="*/ 7425368 w 7425368"/>
              <a:gd name="connsiteY4" fmla="*/ 837406 h 958777"/>
              <a:gd name="connsiteX5" fmla="*/ 7425368 w 7425368"/>
              <a:gd name="connsiteY5" fmla="*/ 837406 h 958777"/>
              <a:gd name="connsiteX0" fmla="*/ 0 w 7425368"/>
              <a:gd name="connsiteY0" fmla="*/ 826729 h 870845"/>
              <a:gd name="connsiteX1" fmla="*/ 1619479 w 7425368"/>
              <a:gd name="connsiteY1" fmla="*/ 44532 h 870845"/>
              <a:gd name="connsiteX2" fmla="*/ 3745735 w 7425368"/>
              <a:gd name="connsiteY2" fmla="*/ 870797 h 870845"/>
              <a:gd name="connsiteX3" fmla="*/ 5728770 w 7425368"/>
              <a:gd name="connsiteY3" fmla="*/ 465 h 870845"/>
              <a:gd name="connsiteX4" fmla="*/ 7425368 w 7425368"/>
              <a:gd name="connsiteY4" fmla="*/ 749611 h 870845"/>
              <a:gd name="connsiteX5" fmla="*/ 7425368 w 7425368"/>
              <a:gd name="connsiteY5" fmla="*/ 749611 h 87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5368" h="870845">
                <a:moveTo>
                  <a:pt x="0" y="826729"/>
                </a:moveTo>
                <a:cubicBezTo>
                  <a:pt x="412214" y="224473"/>
                  <a:pt x="995190" y="37187"/>
                  <a:pt x="1619479" y="44532"/>
                </a:cubicBezTo>
                <a:cubicBezTo>
                  <a:pt x="2243768" y="51877"/>
                  <a:pt x="3060853" y="878141"/>
                  <a:pt x="3745735" y="870797"/>
                </a:cubicBezTo>
                <a:cubicBezTo>
                  <a:pt x="4430617" y="863453"/>
                  <a:pt x="5115498" y="20663"/>
                  <a:pt x="5728770" y="465"/>
                </a:cubicBezTo>
                <a:cubicBezTo>
                  <a:pt x="6342042" y="-19733"/>
                  <a:pt x="7142602" y="624753"/>
                  <a:pt x="7425368" y="749611"/>
                </a:cubicBezTo>
                <a:lnTo>
                  <a:pt x="7425368" y="7496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864292" y="5149344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90</a:t>
            </a:r>
          </a:p>
        </p:txBody>
      </p:sp>
      <p:sp>
        <p:nvSpPr>
          <p:cNvPr id="124" name="Oval 123"/>
          <p:cNvSpPr/>
          <p:nvPr/>
        </p:nvSpPr>
        <p:spPr>
          <a:xfrm>
            <a:off x="2980268" y="4690680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92</a:t>
            </a:r>
          </a:p>
        </p:txBody>
      </p:sp>
      <p:sp>
        <p:nvSpPr>
          <p:cNvPr id="125" name="Oval 124"/>
          <p:cNvSpPr/>
          <p:nvPr/>
        </p:nvSpPr>
        <p:spPr>
          <a:xfrm>
            <a:off x="1880292" y="4717831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91</a:t>
            </a:r>
          </a:p>
        </p:txBody>
      </p:sp>
      <p:sp>
        <p:nvSpPr>
          <p:cNvPr id="126" name="Oval 125"/>
          <p:cNvSpPr/>
          <p:nvPr/>
        </p:nvSpPr>
        <p:spPr>
          <a:xfrm>
            <a:off x="5079009" y="5493863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8" name="Oval 127"/>
          <p:cNvSpPr/>
          <p:nvPr/>
        </p:nvSpPr>
        <p:spPr>
          <a:xfrm>
            <a:off x="4055688" y="506466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9" name="Oval 128"/>
          <p:cNvSpPr/>
          <p:nvPr/>
        </p:nvSpPr>
        <p:spPr>
          <a:xfrm>
            <a:off x="7213905" y="5116013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96</a:t>
            </a:r>
          </a:p>
        </p:txBody>
      </p:sp>
      <p:sp>
        <p:nvSpPr>
          <p:cNvPr id="130" name="Oval 129"/>
          <p:cNvSpPr/>
          <p:nvPr/>
        </p:nvSpPr>
        <p:spPr>
          <a:xfrm>
            <a:off x="6205915" y="5552963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1" name="Oval 130"/>
          <p:cNvSpPr/>
          <p:nvPr/>
        </p:nvSpPr>
        <p:spPr>
          <a:xfrm>
            <a:off x="8221592" y="4649849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4055688" y="5052113"/>
            <a:ext cx="914400" cy="914400"/>
            <a:chOff x="3005309" y="3698495"/>
            <a:chExt cx="685800" cy="685800"/>
          </a:xfrm>
        </p:grpSpPr>
        <p:sp>
          <p:nvSpPr>
            <p:cNvPr id="136" name="Oval 135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2667" kern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038755" y="5039843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9" name="Oval 138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2667" kern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93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079009" y="5481497"/>
            <a:ext cx="914400" cy="914400"/>
            <a:chOff x="3005309" y="3698495"/>
            <a:chExt cx="685800" cy="685800"/>
          </a:xfrm>
        </p:grpSpPr>
        <p:sp>
          <p:nvSpPr>
            <p:cNvPr id="142" name="Oval 141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2667" kern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8221592" y="4662363"/>
            <a:ext cx="914400" cy="914400"/>
            <a:chOff x="3005309" y="3698495"/>
            <a:chExt cx="685800" cy="685800"/>
          </a:xfrm>
        </p:grpSpPr>
        <p:sp>
          <p:nvSpPr>
            <p:cNvPr id="145" name="Oval 144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2667" kern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47" name="Oval 146"/>
          <p:cNvSpPr/>
          <p:nvPr/>
        </p:nvSpPr>
        <p:spPr>
          <a:xfrm>
            <a:off x="10347261" y="5155040"/>
            <a:ext cx="9144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99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5062076" y="5469028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9" name="Oval 148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2667" kern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94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6205915" y="5573976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2" name="Oval 15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2667" kern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95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8204659" y="4647391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5" name="Oval 154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2667" kern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97</a:t>
              </a:r>
            </a:p>
          </p:txBody>
        </p:sp>
      </p:grpSp>
      <p:sp>
        <p:nvSpPr>
          <p:cNvPr id="157" name="Oval 156"/>
          <p:cNvSpPr/>
          <p:nvPr/>
        </p:nvSpPr>
        <p:spPr>
          <a:xfrm>
            <a:off x="9364440" y="4618724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9364440" y="4631237"/>
            <a:ext cx="914400" cy="914400"/>
            <a:chOff x="3005309" y="3698495"/>
            <a:chExt cx="685800" cy="685800"/>
          </a:xfrm>
        </p:grpSpPr>
        <p:sp>
          <p:nvSpPr>
            <p:cNvPr id="159" name="Oval 158"/>
            <p:cNvSpPr/>
            <p:nvPr/>
          </p:nvSpPr>
          <p:spPr>
            <a:xfrm>
              <a:off x="3062574" y="3782823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3005309" y="3698495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2667" kern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9347507" y="4616265"/>
            <a:ext cx="914400" cy="914400"/>
            <a:chOff x="1538344" y="5446079"/>
            <a:chExt cx="685800" cy="6858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2" name="Oval 161"/>
            <p:cNvSpPr/>
            <p:nvPr/>
          </p:nvSpPr>
          <p:spPr>
            <a:xfrm>
              <a:off x="1595609" y="5530407"/>
              <a:ext cx="571271" cy="5171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US" sz="2667" kern="12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1538344" y="5446079"/>
              <a:ext cx="685800" cy="685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US" sz="2667" kern="12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98</a:t>
              </a:r>
            </a:p>
          </p:txBody>
        </p:sp>
      </p:grpSp>
      <p:pic>
        <p:nvPicPr>
          <p:cNvPr id="132" name="Picture 2">
            <a:extLst>
              <a:ext uri="{FF2B5EF4-FFF2-40B4-BE49-F238E27FC236}">
                <a16:creationId xmlns:a16="http://schemas.microsoft.com/office/drawing/2014/main" id="{BF908BB2-7670-3A43-8AAE-972C7F636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894" y="5990715"/>
            <a:ext cx="810365" cy="81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188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  <p:bldLst>
      <p:bldP spid="53" grpId="0" animBg="1"/>
      <p:bldP spid="88" grpId="0" animBg="1"/>
      <p:bldP spid="1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9" t="13320" r="-1361" b="50000"/>
          <a:stretch/>
        </p:blipFill>
        <p:spPr bwMode="auto">
          <a:xfrm>
            <a:off x="5725584" y="181502"/>
            <a:ext cx="1325033" cy="192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5" r="64383" b="17625"/>
          <a:stretch/>
        </p:blipFill>
        <p:spPr bwMode="auto">
          <a:xfrm>
            <a:off x="1320800" y="1498599"/>
            <a:ext cx="1716616" cy="209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17" y="444119"/>
            <a:ext cx="2169583" cy="216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868" y="20977"/>
            <a:ext cx="1568449" cy="280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658" y="1473198"/>
            <a:ext cx="1373716" cy="301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175" y="5107517"/>
            <a:ext cx="1780116" cy="149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490"/>
          <a:stretch/>
        </p:blipFill>
        <p:spPr bwMode="auto">
          <a:xfrm>
            <a:off x="8145005" y="4826301"/>
            <a:ext cx="3867483" cy="213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r="-1" b="10086"/>
          <a:stretch/>
        </p:blipFill>
        <p:spPr bwMode="auto">
          <a:xfrm>
            <a:off x="7315201" y="3426306"/>
            <a:ext cx="2122124" cy="121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/>
          <a:stretch/>
        </p:blipFill>
        <p:spPr bwMode="auto">
          <a:xfrm>
            <a:off x="4478383" y="3157488"/>
            <a:ext cx="2169583" cy="161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724727" y="3036304"/>
            <a:ext cx="2032000" cy="9847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2641600" y="1996588"/>
            <a:ext cx="5283200" cy="2348928"/>
          </a:xfrm>
          <a:prstGeom prst="curvedConnector3">
            <a:avLst>
              <a:gd name="adj1" fmla="val 6180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4615967" y="1946168"/>
            <a:ext cx="3638428" cy="3514832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88040" y="1618477"/>
            <a:ext cx="1236761" cy="2216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5892800" y="3286264"/>
            <a:ext cx="3962400" cy="2174736"/>
          </a:xfrm>
          <a:prstGeom prst="curvedConnector3">
            <a:avLst>
              <a:gd name="adj1" fmla="val 7202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1117601" y="4241800"/>
            <a:ext cx="2623127" cy="2595265"/>
            <a:chOff x="838200" y="3181350"/>
            <a:chExt cx="1967345" cy="1946449"/>
          </a:xfrm>
        </p:grpSpPr>
        <p:pic>
          <p:nvPicPr>
            <p:cNvPr id="3085" name="Picture 13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15" r="8608"/>
            <a:stretch/>
          </p:blipFill>
          <p:spPr bwMode="auto">
            <a:xfrm>
              <a:off x="990601" y="3181350"/>
              <a:ext cx="1437788" cy="1842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838200" y="4781550"/>
              <a:ext cx="196734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Tx/>
              </a:pPr>
              <a:r>
                <a:rPr lang="en-US" sz="2400" b="1" kern="120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rPr>
                <a:t>Hai mươi mốt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158381" y="6357780"/>
            <a:ext cx="262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Tx/>
            </a:pPr>
            <a:r>
              <a:rPr lang="en-US" sz="2400" b="1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Mười chín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38090" y="6357779"/>
            <a:ext cx="262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Tx/>
            </a:pPr>
            <a:r>
              <a:rPr lang="en-US" sz="2400" b="1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Chín mươi chín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448461" y="4559271"/>
            <a:ext cx="216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Tx/>
            </a:pPr>
            <a:r>
              <a:rPr lang="en-US" sz="2400" b="1" kern="120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Năm mươi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15201" y="4412833"/>
            <a:ext cx="216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Tx/>
            </a:pPr>
            <a:r>
              <a:rPr lang="en-US" sz="2400" b="1" kern="12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Mười</a:t>
            </a:r>
            <a:r>
              <a:rPr lang="en-US" sz="2400" b="1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lăm</a:t>
            </a:r>
            <a:endParaRPr lang="en-US" sz="2400" b="1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863600" y="-216287"/>
            <a:ext cx="99060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buClrTx/>
            </a:pPr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Tìm cách đọc số ghi trên mỗi con chim cánh cụt.</a:t>
            </a:r>
          </a:p>
        </p:txBody>
      </p:sp>
      <p:sp>
        <p:nvSpPr>
          <p:cNvPr id="24" name="Oval 23"/>
          <p:cNvSpPr/>
          <p:nvPr/>
        </p:nvSpPr>
        <p:spPr>
          <a:xfrm>
            <a:off x="247650" y="62727"/>
            <a:ext cx="666751" cy="666751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4267" b="1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2089C776-A5F2-0A42-9938-233B7F9A0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0" y="5952596"/>
            <a:ext cx="810365" cy="81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95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32812509"/>
  <p:tag name="ISPRING_LMS_API_VERSION" val="SCORM 2004 (4th edition)"/>
  <p:tag name="ISPRING_ULTRA_SCORM_COURSE_ID" val="DE48F0A4-A1E0-4B1C-970C-59F0DB8F2C7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t 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970CCD7-0692-4AFF-AA9E-6D17F0EA5EC2}:47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D4FBCA-7564-4C9C-AF99-16F0FE8E4895}:3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4433FC-BF6F-4D49-A12B-B7295B1D1280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D9B21F-FD59-42F6-8F75-1B2D9DBA46F8}:2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190FE0-BF64-4301-95C5-B176EBA585AE}:6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104426-26A1-4134-AD25-58F4B8591C13}:4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204193-4BA4-4C4A-AE59-5ED6B7113151}:64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B57517-A84D-41FF-B201-217EC456D46E}:4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5AED81-AC9B-48E4-9D41-60BB44DE037C}:47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05B5A9-5C5E-4304-BD1A-12C70A964AFF}:47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229</Words>
  <Application>Microsoft Office PowerPoint</Application>
  <PresentationFormat>Widescreen</PresentationFormat>
  <Paragraphs>132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Bebas Neue</vt:lpstr>
      <vt:lpstr>Calibri</vt:lpstr>
      <vt:lpstr>Cambria</vt:lpstr>
      <vt:lpstr>Fredoka One</vt:lpstr>
      <vt:lpstr>iCiel Cadena</vt:lpstr>
      <vt:lpstr>Mulish</vt:lpstr>
      <vt:lpstr>Neucha</vt:lpstr>
      <vt:lpstr>Times New Roman</vt:lpstr>
      <vt:lpstr>Titan One</vt:lpstr>
      <vt:lpstr>1_Office Theme</vt:lpstr>
      <vt:lpstr>3_Office Theme</vt:lpstr>
      <vt:lpstr>2_Children's Day in Brazil by Slidesgo</vt:lpstr>
      <vt:lpstr>1_Children's Day in Brazil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4</dc:title>
  <dc:creator>BENR-</dc:creator>
  <cp:lastModifiedBy>Admin</cp:lastModifiedBy>
  <cp:revision>248</cp:revision>
  <dcterms:created xsi:type="dcterms:W3CDTF">2021-02-20T02:56:00Z</dcterms:created>
  <dcterms:modified xsi:type="dcterms:W3CDTF">2026-01-19T14:20:50Z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