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7"/>
  </p:notesMasterIdLst>
  <p:sldIdLst>
    <p:sldId id="283" r:id="rId2"/>
    <p:sldId id="284" r:id="rId3"/>
    <p:sldId id="285" r:id="rId4"/>
    <p:sldId id="295" r:id="rId5"/>
    <p:sldId id="287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7BEA0-E735-4F24-8CFD-6539677F00A5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45039-BB4E-443C-BD25-4090E75B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5039-BB4E-443C-BD25-4090E75BA9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4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5039-BB4E-443C-BD25-4090E75BA9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5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5039-BB4E-443C-BD25-4090E75BA9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5039-BB4E-443C-BD25-4090E75BA9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5039-BB4E-443C-BD25-4090E75BA9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6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94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29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0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32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4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43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10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40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61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89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96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925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24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slide" Target="slide1.xml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7.png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audio" Target="../media/audio1.wav"/><Relationship Id="rId12" Type="http://schemas.microsoft.com/office/2007/relationships/hdphoto" Target="../media/hdphoto3.wdp"/><Relationship Id="rId2" Type="http://schemas.microsoft.com/office/2007/relationships/media" Target="../media/media1.mp3"/><Relationship Id="rId16" Type="http://schemas.openxmlformats.org/officeDocument/2006/relationships/image" Target="../media/image3.png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1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audio" Target="../media/audio1.wav"/><Relationship Id="rId12" Type="http://schemas.microsoft.com/office/2007/relationships/hdphoto" Target="../media/hdphoto3.wdp"/><Relationship Id="rId2" Type="http://schemas.microsoft.com/office/2007/relationships/media" Target="../media/media1.mp3"/><Relationship Id="rId16" Type="http://schemas.openxmlformats.org/officeDocument/2006/relationships/image" Target="../media/image3.png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15" Type="http://schemas.openxmlformats.org/officeDocument/2006/relationships/slide" Target="slide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image" Target="../media/image3.png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15" Type="http://schemas.openxmlformats.org/officeDocument/2006/relationships/slide" Target="slide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39644" y="615049"/>
            <a:ext cx="2044504" cy="193899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TRÁI  TÁO ĐỘC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16712" y="4401002"/>
            <a:ext cx="7419535" cy="222303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5802" y="4642950"/>
            <a:ext cx="6791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Em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hãy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ngăn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nàng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Bạch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Tuyết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ăn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trái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táo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độc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của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mụ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phu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̀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thủy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độc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ác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bằng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cách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tra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̉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lời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các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câu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hỏi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nhe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́.</a:t>
            </a:r>
          </a:p>
        </p:txBody>
      </p:sp>
      <p:pic>
        <p:nvPicPr>
          <p:cNvPr id="9" name="Picture 5" descr="C:\Users\ADMIN\Desktop\Tai nguyen thiet ke tro choi\Bảng gỗ\choi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artOfYourWorld-V.A-356548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74548" y="612027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8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37474" y="-49391"/>
            <a:ext cx="7071543" cy="174933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3288" y="337570"/>
            <a:ext cx="5743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gồm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5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chục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6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vị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Century SchoolbookH" panose="020B7200000000000000" pitchFamily="34" charset="0"/>
                <a:ea typeface="+mn-ea"/>
                <a:cs typeface="+mn-cs"/>
                <a:sym typeface="Arial"/>
              </a:rPr>
              <a:t>A. 56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46175" y="2463076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Century SchoolbookH" panose="020B7200000000000000" pitchFamily="34" charset="0"/>
                <a:ea typeface="+mn-ea"/>
                <a:cs typeface="+mn-cs"/>
                <a:sym typeface="Arial"/>
              </a:rPr>
              <a:t>C. 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39248" y="3630321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Century SchoolbookH" panose="020B7200000000000000" pitchFamily="34" charset="0"/>
                <a:ea typeface="+mn-ea"/>
                <a:cs typeface="+mn-cs"/>
                <a:sym typeface="Arial"/>
              </a:rPr>
              <a:t>D. 50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81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Century SchoolbookH" panose="020B7200000000000000" pitchFamily="34" charset="0"/>
                <a:ea typeface="+mn-ea"/>
                <a:cs typeface="+mn-cs"/>
                <a:sym typeface="Arial"/>
              </a:rPr>
              <a:t>B. 65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4985633" y="1699948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042439" y="2933002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130203" y="2836088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3636272" y="1610564"/>
            <a:ext cx="4469092" cy="52828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126" l="0" r="100000">
                        <a14:foregroundMark x1="46264" y1="18735" x2="60920" y2="20609"/>
                        <a14:foregroundMark x1="66667" y1="90632" x2="77299" y2="95550"/>
                        <a14:foregroundMark x1="46552" y1="26230" x2="52586" y2="1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32" y="2390433"/>
            <a:ext cx="3641014" cy="4467567"/>
          </a:xfrm>
          <a:prstGeom prst="rect">
            <a:avLst/>
          </a:prstGeom>
        </p:spPr>
      </p:pic>
      <p:sp>
        <p:nvSpPr>
          <p:cNvPr id="25" name="Right Arrow 24">
            <a:hlinkClick r:id="" action="ppaction://noaction"/>
          </p:cNvPr>
          <p:cNvSpPr/>
          <p:nvPr/>
        </p:nvSpPr>
        <p:spPr>
          <a:xfrm>
            <a:off x="9809018" y="67499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8" name="PartOfYourWorld-V.A-356548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74548" y="612027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6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999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56452" y="-76200"/>
            <a:ext cx="5630311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4249" y="325540"/>
            <a:ext cx="4120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1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61705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BahamasBH" panose="020BE200000000000000" pitchFamily="34" charset="0"/>
                <a:ea typeface="+mn-ea"/>
                <a:cs typeface="+mn-cs"/>
                <a:sym typeface="Arial"/>
              </a:rPr>
              <a:t>C. 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54471" y="2433482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BahamasBH" panose="020BE200000000000000" pitchFamily="34" charset="0"/>
                <a:ea typeface="+mn-ea"/>
                <a:cs typeface="+mn-cs"/>
                <a:sym typeface="Arial"/>
              </a:rPr>
              <a:t>A.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10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BahamasBH" panose="020BE200000000000000" pitchFamily="34" charset="0"/>
                <a:ea typeface="+mn-ea"/>
                <a:cs typeface="+mn-cs"/>
                <a:sym typeface="Arial"/>
              </a:rPr>
              <a:t>D. 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17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BahamasBH" panose="020BE200000000000000" pitchFamily="34" charset="0"/>
                <a:ea typeface="+mn-ea"/>
                <a:cs typeface="+mn-cs"/>
                <a:sym typeface="Arial"/>
              </a:rPr>
              <a:t>B. 10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4627027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4646077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061002" y="1741461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2926096" y="1908463"/>
            <a:ext cx="4289715" cy="5070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26" b="98158" l="5769" r="94231">
                        <a14:foregroundMark x1="46538" y1="55526" x2="61923" y2="20789"/>
                        <a14:foregroundMark x1="60769" y1="36842" x2="58846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54" y="1497408"/>
            <a:ext cx="3679560" cy="5377818"/>
          </a:xfrm>
          <a:prstGeom prst="rect">
            <a:avLst/>
          </a:prstGeom>
        </p:spPr>
      </p:pic>
      <p:sp>
        <p:nvSpPr>
          <p:cNvPr id="24" name="Right Arrow 23">
            <a:hlinkClick r:id="rId15" action="ppaction://hlinksldjump"/>
          </p:cNvPr>
          <p:cNvSpPr/>
          <p:nvPr/>
        </p:nvSpPr>
        <p:spPr>
          <a:xfrm>
            <a:off x="9809018" y="67499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5" name="PartOfYourWorld-V.A-356548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74548" y="612027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18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81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9028" y="359521"/>
            <a:ext cx="5060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lớn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chữ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khác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nhau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1812" y="3649427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BahamasBH" panose="020BE200000000000000" pitchFamily="34" charset="0"/>
                <a:ea typeface="+mn-ea"/>
                <a:cs typeface="+mn-cs"/>
                <a:sym typeface="Arial"/>
              </a:rPr>
              <a:t>d. 98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1047" y="3628074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BahamasBH" panose="020BE200000000000000" pitchFamily="34" charset="0"/>
                <a:ea typeface="+mn-ea"/>
                <a:cs typeface="+mn-cs"/>
                <a:sym typeface="Arial"/>
              </a:rPr>
              <a:t>c. 89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81596" y="2276516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BahamasBH" panose="020BE200000000000000" pitchFamily="34" charset="0"/>
                <a:ea typeface="+mn-ea"/>
                <a:cs typeface="+mn-cs"/>
                <a:sym typeface="Arial"/>
              </a:rPr>
              <a:t>A. 10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1812" y="2366677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BahamasBH" panose="020BE200000000000000" pitchFamily="34" charset="0"/>
                <a:ea typeface="+mn-ea"/>
                <a:cs typeface="+mn-cs"/>
                <a:sym typeface="Arial"/>
              </a:rPr>
              <a:t>b. 99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5181600" y="1570914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782519" y="1437194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772920" y="2801818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2523614" y="1787236"/>
            <a:ext cx="4289715" cy="5070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82" b="98333" l="5222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6" t="253" r="15333" b="3154"/>
          <a:stretch/>
        </p:blipFill>
        <p:spPr>
          <a:xfrm>
            <a:off x="8322826" y="1849707"/>
            <a:ext cx="3813838" cy="4270571"/>
          </a:xfrm>
          <a:prstGeom prst="rect">
            <a:avLst/>
          </a:prstGeom>
        </p:spPr>
      </p:pic>
      <p:sp>
        <p:nvSpPr>
          <p:cNvPr id="24" name="Right Arrow 23">
            <a:hlinkClick r:id="rId15" action="ppaction://hlinksldjump"/>
          </p:cNvPr>
          <p:cNvSpPr/>
          <p:nvPr/>
        </p:nvSpPr>
        <p:spPr>
          <a:xfrm>
            <a:off x="9809018" y="67499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5" name="PartOfYourWorld-V.A-356548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74548" y="612027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73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numSld="999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81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530" y="427045"/>
            <a:ext cx="4465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75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gồm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mấy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chục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mấy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vị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70105" y="2384867"/>
            <a:ext cx="4232462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A: 7 chục và 5 đơn vị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70105" y="3907058"/>
            <a:ext cx="4338583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B: 5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chục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7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đơn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vị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533480" y="3287446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-890929" y="1174369"/>
            <a:ext cx="4289715" cy="5070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75" b="99375" l="444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2" t="253" r="7261" b="1818"/>
          <a:stretch/>
        </p:blipFill>
        <p:spPr>
          <a:xfrm>
            <a:off x="7902567" y="2499167"/>
            <a:ext cx="4286922" cy="4305799"/>
          </a:xfrm>
          <a:prstGeom prst="rect">
            <a:avLst/>
          </a:prstGeom>
        </p:spPr>
      </p:pic>
      <p:sp>
        <p:nvSpPr>
          <p:cNvPr id="24" name="Right Arrow 23">
            <a:hlinkClick r:id="rId15" action="ppaction://hlinksldjump"/>
          </p:cNvPr>
          <p:cNvSpPr/>
          <p:nvPr/>
        </p:nvSpPr>
        <p:spPr>
          <a:xfrm>
            <a:off x="9809018" y="67499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8" name="PartOfYourWorld-V.A-356548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74548" y="6120278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55B097-825F-458C-ABEF-3CA76ABD44C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8425" y="98123"/>
            <a:ext cx="2730804" cy="2730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7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numSld="999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8354CC2-99E0-469F-ACD0-65B707993F1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E4630B-6608-4EDF-A33A-37A298CA54C0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0DC79F-262F-47CC-8CE7-C2AE8B17E643}:2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B7977E-18C4-41DD-81C1-2793B77593F8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919A10-7F18-4E81-B1C2-ADE2424F0CF9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594E19-2433-4541-8952-3D1C00605804}:287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131</Words>
  <Application>Microsoft Office PowerPoint</Application>
  <PresentationFormat>Widescreen</PresentationFormat>
  <Paragraphs>25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.VnBahamasBH</vt:lpstr>
      <vt:lpstr>.VnCentury SchoolbookH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23</dc:title>
  <dc:creator>thao</dc:creator>
  <cp:lastModifiedBy>Admin</cp:lastModifiedBy>
  <cp:revision>16</cp:revision>
  <dcterms:created xsi:type="dcterms:W3CDTF">2021-12-01T14:19:22Z</dcterms:created>
  <dcterms:modified xsi:type="dcterms:W3CDTF">2026-01-24T12:28:41Z</dcterms:modified>
</cp:coreProperties>
</file>