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2021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7241A-0986-43BC-A0D4-416255086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551" y="2935221"/>
            <a:ext cx="10016596" cy="126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3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546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5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6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7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9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155</Words>
  <Application>Microsoft Office PowerPoint</Application>
  <PresentationFormat>Widescreen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Coiny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Cá thần tiên </dc:title>
  <dc:creator>thao</dc:creator>
  <cp:lastModifiedBy>Admin</cp:lastModifiedBy>
  <cp:revision>17</cp:revision>
  <dcterms:created xsi:type="dcterms:W3CDTF">2021-12-22T10:24:47Z</dcterms:created>
  <dcterms:modified xsi:type="dcterms:W3CDTF">2026-01-24T12:53:40Z</dcterms:modified>
</cp:coreProperties>
</file>