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1" r:id="rId3"/>
    <p:sldId id="264" r:id="rId4"/>
    <p:sldId id="283" r:id="rId5"/>
    <p:sldId id="258" r:id="rId6"/>
    <p:sldId id="261" r:id="rId7"/>
    <p:sldId id="287" r:id="rId8"/>
    <p:sldId id="290" r:id="rId9"/>
    <p:sldId id="291" r:id="rId10"/>
    <p:sldId id="27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 ý: HS có thể vẽ 2 thân đều là đường cong và 2 thân đều là đường thẳng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6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852061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5030" y="621935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A_库_图片 8">
            <a:extLst>
              <a:ext uri="{FF2B5EF4-FFF2-40B4-BE49-F238E27FC236}">
                <a16:creationId xmlns:a16="http://schemas.microsoft.com/office/drawing/2014/main" id="{B77020B7-871E-49F6-A70B-D9F86DCC1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1" y="530920"/>
            <a:ext cx="1485439" cy="148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5B7A7A-0384-4915-A75D-7A03B6B14BB2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1439917"/>
            <a:ext cx="4193628" cy="2663659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057401" y="2231954"/>
            <a:ext cx="305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3C88CEB-F73B-48A7-8CA0-4CAC4401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59" b="39842"/>
          <a:stretch/>
        </p:blipFill>
        <p:spPr>
          <a:xfrm>
            <a:off x="5698932" y="3138771"/>
            <a:ext cx="6293403" cy="1080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F1F4B-76B9-4A44-ABD0-59CAFE08F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37" y="1569370"/>
            <a:ext cx="486185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CB566-00EB-4416-9437-E5F80B417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11" y="2934877"/>
            <a:ext cx="3398548" cy="332604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2F9FBFD-17D7-4FD1-ABBC-74BC4104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9653" r="26330" b="8501"/>
          <a:stretch/>
        </p:blipFill>
        <p:spPr>
          <a:xfrm>
            <a:off x="381018" y="2516241"/>
            <a:ext cx="1557939" cy="3744682"/>
          </a:xfrm>
          <a:prstGeom prst="rect">
            <a:avLst/>
          </a:prstGeom>
        </p:spPr>
      </p:pic>
      <p:pic>
        <p:nvPicPr>
          <p:cNvPr id="19" name="图片 64" descr="2">
            <a:extLst>
              <a:ext uri="{FF2B5EF4-FFF2-40B4-BE49-F238E27FC236}">
                <a16:creationId xmlns:a16="http://schemas.microsoft.com/office/drawing/2014/main" id="{9C5EB7A2-CA73-4A5A-9A08-6B9FCAE0D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778052"/>
            <a:ext cx="8318500" cy="3741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12656-EF41-4CF4-8B1C-3B1ADF49D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199" y="1987604"/>
            <a:ext cx="489551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76E0D9-B882-44C5-A420-6118A6A6DC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1537" y="2683531"/>
            <a:ext cx="543810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10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85C95-4CB2-40C3-9B1A-9888D52D9841}"/>
              </a:ext>
            </a:extLst>
          </p:cNvPr>
          <p:cNvSpPr txBox="1"/>
          <p:nvPr/>
        </p:nvSpPr>
        <p:spPr>
          <a:xfrm>
            <a:off x="2628900" y="676275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</a:rPr>
              <a:t>Ngựa hay hươu cao cổ cao hơn?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9C4E1-DA27-4C89-9318-46D17B7F14D0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137</Words>
  <Application>Microsoft Office PowerPoint</Application>
  <PresentationFormat>Widescreen</PresentationFormat>
  <Paragraphs>27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</cp:revision>
  <dcterms:created xsi:type="dcterms:W3CDTF">2021-12-25T09:07:20Z</dcterms:created>
  <dcterms:modified xsi:type="dcterms:W3CDTF">2026-01-24T13:07:32Z</dcterms:modified>
</cp:coreProperties>
</file>