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7"/>
  </p:notesMasterIdLst>
  <p:sldIdLst>
    <p:sldId id="367" r:id="rId4"/>
    <p:sldId id="291" r:id="rId5"/>
    <p:sldId id="292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3C0D5-E3F6-4BE9-8D9A-9198E576540A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CDDDE-BE58-43B2-95D1-588D45DDD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3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01A87-05CF-4C71-96F2-B8AF667EE0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404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CDDDE-BE58-43B2-95D1-588D45DDDD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22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Khi rác</a:t>
            </a:r>
            <a:r>
              <a:rPr lang="en-US" baseline="0"/>
              <a:t> vào thùng, GV kích chuột để giúp HS chốt ý nghĩa của trò chơi</a:t>
            </a:r>
          </a:p>
          <a:p>
            <a:r>
              <a:rPr lang="en-US" baseline="0"/>
              <a:t>Click mũi tên dể tới bài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46423-AADD-4955-A84A-D4276436E1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74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634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9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0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54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95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60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21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00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7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86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5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1982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01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55B77-85DC-A2F7-279E-77554764F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827D3-CF7C-907A-D6CC-E34442B65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E560E-A861-6C6D-885B-4CC8ECBD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39D71-40FA-EFC4-CEAE-6D2AC1401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1EA38-130A-0485-821C-8532D090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02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EF36D-BF55-0CA6-7C9C-ABAABCDAB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A602D-B107-DA40-F4AA-272BC48B7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9FE6C-AB72-A400-781B-26D2FE59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CACAD-AA4A-BAA6-EED8-2303B03D1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6D71F-6378-DBE5-CC4B-DF4D97894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59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2D80E-22C5-9AC1-901D-6B92E7ACB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DD0CE-0758-0338-8D25-12DCD546F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D585C-4839-FD34-BAD0-BA53879F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D9312-7ED9-74E9-CAE7-3ADBC24F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5EC62-A0C6-F7DE-29C4-2420F337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39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27DB9-D618-C0B5-95DE-1591CB90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974C2-EBD6-8E4A-8DD6-597F0CA00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5E90C-2732-D4B4-3018-08C69E8AF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D5B40-D701-DB06-C367-350B5801B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401681-EF74-3088-BB7B-F4D34BD5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6D61-BCF9-E67B-2E41-2A987E6A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64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76DFF-D32A-3C9E-5A60-A86B91DFF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252B0-083B-12EA-9F53-005867E8A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A7739-5C7F-3401-43AC-2AAEAD642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C8A4B7-2B1A-7FC8-192B-2D408C16A5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33671-2159-BA45-F71B-07A5DCDF4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DA1CFD-72CA-2E57-A75F-DA2C2497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E02973-3D7C-7673-63E4-05CB86C4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42D6A4-5484-544B-382E-5FDD1512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23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8570-50D3-5079-9D68-F81E115F9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91A1-FBB2-94BB-99C2-77DA75E1E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78AD3-C682-8D29-6557-01DFF6178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1800FB-7B73-21A6-BD0E-66D58410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25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555BED-E8E0-1418-6CBF-447276915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CEE890-3A86-2A00-4F02-D0FEC535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98AA7-620D-9703-72A8-EB0A1891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88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A21F-1258-1533-C890-BBFC5F21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9BD9-7AEE-25E5-5E98-2A44E50B0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3E2F9-9A26-A82C-9817-46CB43808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DFF16-6865-024C-7F6B-24F715BB9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CD882-2D4D-1374-9AF9-FBBEC73CA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AFAB2-ADC5-BD19-D2D7-A97A0AD1B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76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91EF-807B-75E9-E2DA-2FA869AD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FC485C-5A16-28A9-4AE7-912A5E174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5E057-D902-D3CA-E779-40ACB69FF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13360-2095-C2A0-F970-8A90147EF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B566E-9A20-A07C-B275-F81055CBD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D22A8-100D-EEC8-A46D-4D6B7049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0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5338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E7722-6D3E-3211-91C7-E3FF9076C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FBBD6F-4451-6DC2-4BE0-7603602C7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8C848-70A3-6BAB-AD4C-63C7B13C6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3C885-D490-C480-AECD-725353585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23027-1939-BC73-FCBC-F73A57C8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74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9B3F7C-F9FA-D39C-0668-95C6EA51D8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B80C69-6E74-5D1B-D3A0-058C448AE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5A1E6-2595-9F61-478B-BAA4F3F45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5D781-2DC4-25EA-3162-691FB0DB0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49B2-7003-5E98-12A9-7A204988E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7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816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6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2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83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087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188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98655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4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FA48AA-9D7E-A53E-2BAB-F5BD824A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C2A2B-5BB7-9935-63C5-4DF337571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EC231-AF3E-AF72-9110-F6A49EC3C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68094-898F-49E7-B660-A16B91AFF3C6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6C72B-7B79-A2E1-C14E-D6B00644AD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3CDCC-843C-E805-2706-0352FFDA0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63F661D-368C-670E-2E10-E67772124B9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584" y="8041607"/>
            <a:ext cx="11144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3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4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4.wdp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10" Type="http://schemas.microsoft.com/office/2007/relationships/hdphoto" Target="../media/hdphoto3.wdp"/><Relationship Id="rId19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9.png"/><Relationship Id="rId22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8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3.xml"/><Relationship Id="rId18" Type="http://schemas.openxmlformats.org/officeDocument/2006/relationships/image" Target="../media/image29.png"/><Relationship Id="rId3" Type="http://schemas.openxmlformats.org/officeDocument/2006/relationships/notesSlide" Target="../notesSlides/notesSlide3.xml"/><Relationship Id="rId7" Type="http://schemas.microsoft.com/office/2007/relationships/hdphoto" Target="../media/hdphoto8.wdp"/><Relationship Id="rId12" Type="http://schemas.openxmlformats.org/officeDocument/2006/relationships/image" Target="../media/image25.png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27.png"/><Relationship Id="rId20" Type="http://schemas.openxmlformats.org/officeDocument/2006/relationships/image" Target="../media/image30.png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11" Type="http://schemas.openxmlformats.org/officeDocument/2006/relationships/image" Target="../media/image19.png"/><Relationship Id="rId5" Type="http://schemas.openxmlformats.org/officeDocument/2006/relationships/image" Target="../media/image24.jpeg"/><Relationship Id="rId15" Type="http://schemas.microsoft.com/office/2007/relationships/hdphoto" Target="../media/hdphoto9.wdp"/><Relationship Id="rId10" Type="http://schemas.microsoft.com/office/2007/relationships/hdphoto" Target="../media/hdphoto7.wdp"/><Relationship Id="rId19" Type="http://schemas.openxmlformats.org/officeDocument/2006/relationships/slide" Target="slide2.xml"/><Relationship Id="rId4" Type="http://schemas.openxmlformats.org/officeDocument/2006/relationships/audio" Target="../media/audio1.wav"/><Relationship Id="rId9" Type="http://schemas.openxmlformats.org/officeDocument/2006/relationships/image" Target="../media/image18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397C967-DF2F-43BE-B7E9-D1F5665C54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027" b="96439" l="1253" r="99374">
                        <a14:foregroundMark x1="1253" y1="43620" x2="13257" y2="60831"/>
                        <a14:foregroundMark x1="90710" y1="49852" x2="99374" y2="83976"/>
                        <a14:foregroundMark x1="1983" y1="90208" x2="13257" y2="90208"/>
                        <a14:foregroundMark x1="13257" y1="90208" x2="36848" y2="89911"/>
                        <a14:foregroundMark x1="36848" y1="89911" x2="66388" y2="964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7" t="37576" r="-1"/>
          <a:stretch/>
        </p:blipFill>
        <p:spPr>
          <a:xfrm>
            <a:off x="0" y="4072349"/>
            <a:ext cx="12192000" cy="28441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E58EA05-C512-48FF-B195-5CBE97B16D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77" b="93291" l="8147" r="89617">
                        <a14:foregroundMark x1="35942" y1="93291" x2="48083" y2="94089"/>
                        <a14:foregroundMark x1="48083" y1="94089" x2="71725" y2="93610"/>
                        <a14:foregroundMark x1="71725" y1="93610" x2="72524" y2="92173"/>
                        <a14:foregroundMark x1="8147" y1="41534" x2="9744" y2="44089"/>
                        <a14:foregroundMark x1="38818" y1="4952" x2="55751" y2="7188"/>
                        <a14:foregroundMark x1="57508" y1="4792" x2="59585" y2="4473"/>
                        <a14:foregroundMark x1="38498" y1="3355" x2="50799" y2="2556"/>
                        <a14:foregroundMark x1="50799" y1="2556" x2="52077" y2="2556"/>
                        <a14:foregroundMark x1="38498" y1="2077" x2="44569" y2="2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429" y="2107426"/>
            <a:ext cx="3696076" cy="369607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83F0C59-8F84-4C73-B267-5264387DC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1214" flipH="1">
            <a:off x="10233714" y="277648"/>
            <a:ext cx="1759048" cy="1663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48A537-0AAA-49CC-B3C1-BEDE12A1FDE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28" b="24897" l="20590" r="33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88" t="70" r="64995" b="72344"/>
          <a:stretch/>
        </p:blipFill>
        <p:spPr>
          <a:xfrm>
            <a:off x="7818013" y="2672216"/>
            <a:ext cx="380365" cy="606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BB738E-9AF0-498F-9C4E-3B4D083C802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28" b="24897" l="61733" r="94448">
                        <a14:foregroundMark x1="65655" y1="7759" x2="63738" y2="23621"/>
                        <a14:foregroundMark x1="71725" y1="4828" x2="73003" y2="9138"/>
                        <a14:foregroundMark x1="77636" y1="18621" x2="84984" y2="14310"/>
                        <a14:foregroundMark x1="88978" y1="16379" x2="93770" y2="17759"/>
                        <a14:foregroundMark x1="63099" y1="5517" x2="63099" y2="2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44" t="70" r="1462" b="72344"/>
          <a:stretch/>
        </p:blipFill>
        <p:spPr>
          <a:xfrm>
            <a:off x="3855600" y="5925106"/>
            <a:ext cx="777360" cy="485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4F3C2A-73D5-4994-9CEA-35DCFF8CD0B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673" b="46048" l="4489" r="18478">
                        <a14:foregroundMark x1="8626" y1="35000" x2="15974" y2="3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0" t="26501" r="79773" b="51780"/>
          <a:stretch/>
        </p:blipFill>
        <p:spPr>
          <a:xfrm>
            <a:off x="10777540" y="4883573"/>
            <a:ext cx="457200" cy="5260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94FB60-E9FD-4D80-B497-A94BB7AD51F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7813" b="97535" l="40642" r="534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40" t="75348" r="44944" b="-2934"/>
          <a:stretch/>
        </p:blipFill>
        <p:spPr>
          <a:xfrm>
            <a:off x="1202306" y="5185112"/>
            <a:ext cx="372494" cy="5944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31CC28-A95A-446D-8272-BABCDC52CA4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1471" b="94712" l="80785" r="97865">
                        <a14:foregroundMark x1="85144" y1="85517" x2="93930" y2="82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50" t="79816" r="-3868" b="3633"/>
          <a:stretch/>
        </p:blipFill>
        <p:spPr>
          <a:xfrm>
            <a:off x="8229601" y="6070699"/>
            <a:ext cx="584767" cy="3556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E4B2E8-5A61-4C88-9E68-67826F5BCF6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172" b="46471" l="81510" r="97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455" t="25885" r="-1946" b="51242"/>
          <a:stretch/>
        </p:blipFill>
        <p:spPr>
          <a:xfrm>
            <a:off x="8237059" y="4974546"/>
            <a:ext cx="461794" cy="4351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5EB146F-4205-40E5-A65A-6AF48CF533C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1471" b="94712" l="80785" r="97865">
                        <a14:foregroundMark x1="85144" y1="85517" x2="93930" y2="82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50" t="79816" r="-3868" b="3633"/>
          <a:stretch/>
        </p:blipFill>
        <p:spPr>
          <a:xfrm>
            <a:off x="11723414" y="5779515"/>
            <a:ext cx="478828" cy="2911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7F62949-2325-4F9F-A925-8161470E31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556" b="97333" l="0" r="94787">
                        <a14:foregroundMark x1="8057" y1="16889" x2="7583" y2="35333"/>
                        <a14:foregroundMark x1="7583" y1="35333" x2="5924" y2="36222"/>
                        <a14:foregroundMark x1="21090" y1="8444" x2="29384" y2="8444"/>
                        <a14:foregroundMark x1="1185" y1="27556" x2="0" y2="34444"/>
                        <a14:foregroundMark x1="59242" y1="5111" x2="68957" y2="4889"/>
                        <a14:foregroundMark x1="60900" y1="2222" x2="62559" y2="1556"/>
                        <a14:foregroundMark x1="33886" y1="95111" x2="50000" y2="95111"/>
                        <a14:foregroundMark x1="50000" y1="95111" x2="67773" y2="94444"/>
                        <a14:foregroundMark x1="88863" y1="86222" x2="94787" y2="85333"/>
                        <a14:foregroundMark x1="50948" y1="86889" x2="29384" y2="95556"/>
                        <a14:foregroundMark x1="56161" y1="90000" x2="46919" y2="89556"/>
                        <a14:foregroundMark x1="27014" y1="94667" x2="29858" y2="91333"/>
                        <a14:foregroundMark x1="33412" y1="98222" x2="49289" y2="97333"/>
                        <a14:foregroundMark x1="49289" y1="97333" x2="50948" y2="9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356" y="5084232"/>
            <a:ext cx="385588" cy="411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4A79FA2-A4E1-481E-BB4B-D9B599204E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556" b="97333" l="0" r="94787">
                        <a14:foregroundMark x1="8057" y1="16889" x2="7583" y2="35333"/>
                        <a14:foregroundMark x1="7583" y1="35333" x2="5924" y2="36222"/>
                        <a14:foregroundMark x1="21090" y1="8444" x2="29384" y2="8444"/>
                        <a14:foregroundMark x1="1185" y1="27556" x2="0" y2="34444"/>
                        <a14:foregroundMark x1="59242" y1="5111" x2="68957" y2="4889"/>
                        <a14:foregroundMark x1="60900" y1="2222" x2="62559" y2="1556"/>
                        <a14:foregroundMark x1="33886" y1="95111" x2="50000" y2="95111"/>
                        <a14:foregroundMark x1="50000" y1="95111" x2="67773" y2="94444"/>
                        <a14:foregroundMark x1="88863" y1="86222" x2="94787" y2="85333"/>
                        <a14:foregroundMark x1="50948" y1="86889" x2="29384" y2="95556"/>
                        <a14:foregroundMark x1="56161" y1="90000" x2="46919" y2="89556"/>
                        <a14:foregroundMark x1="27014" y1="94667" x2="29858" y2="91333"/>
                        <a14:foregroundMark x1="33412" y1="98222" x2="49289" y2="97333"/>
                        <a14:foregroundMark x1="49289" y1="97333" x2="50948" y2="9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33" y="5993164"/>
            <a:ext cx="356640" cy="3803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0E1FBB2-9CBE-4824-B4FB-0D1D2E2F995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556" b="97333" l="0" r="94787">
                        <a14:foregroundMark x1="8057" y1="16889" x2="7583" y2="35333"/>
                        <a14:foregroundMark x1="7583" y1="35333" x2="5924" y2="36222"/>
                        <a14:foregroundMark x1="21090" y1="8444" x2="29384" y2="8444"/>
                        <a14:foregroundMark x1="1185" y1="27556" x2="0" y2="34444"/>
                        <a14:foregroundMark x1="59242" y1="5111" x2="68957" y2="4889"/>
                        <a14:foregroundMark x1="60900" y1="2222" x2="62559" y2="1556"/>
                        <a14:foregroundMark x1="33886" y1="95111" x2="50000" y2="95111"/>
                        <a14:foregroundMark x1="50000" y1="95111" x2="67773" y2="94444"/>
                        <a14:foregroundMark x1="88863" y1="86222" x2="94787" y2="85333"/>
                        <a14:foregroundMark x1="50948" y1="86889" x2="29384" y2="95556"/>
                        <a14:foregroundMark x1="56161" y1="90000" x2="46919" y2="89556"/>
                        <a14:foregroundMark x1="27014" y1="94667" x2="29858" y2="91333"/>
                        <a14:foregroundMark x1="33412" y1="98222" x2="49289" y2="97333"/>
                        <a14:foregroundMark x1="49289" y1="97333" x2="50948" y2="9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8" y="6368757"/>
            <a:ext cx="494198" cy="5269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F834135-AC4A-4DA4-8619-320FA83FCA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556" b="97333" l="0" r="94787">
                        <a14:foregroundMark x1="8057" y1="16889" x2="7583" y2="35333"/>
                        <a14:foregroundMark x1="7583" y1="35333" x2="5924" y2="36222"/>
                        <a14:foregroundMark x1="21090" y1="8444" x2="29384" y2="8444"/>
                        <a14:foregroundMark x1="1185" y1="27556" x2="0" y2="34444"/>
                        <a14:foregroundMark x1="59242" y1="5111" x2="68957" y2="4889"/>
                        <a14:foregroundMark x1="60900" y1="2222" x2="62559" y2="1556"/>
                        <a14:foregroundMark x1="33886" y1="95111" x2="50000" y2="95111"/>
                        <a14:foregroundMark x1="50000" y1="95111" x2="67773" y2="94444"/>
                        <a14:foregroundMark x1="88863" y1="86222" x2="94787" y2="85333"/>
                        <a14:foregroundMark x1="50948" y1="86889" x2="29384" y2="95556"/>
                        <a14:foregroundMark x1="56161" y1="90000" x2="46919" y2="89556"/>
                        <a14:foregroundMark x1="27014" y1="94667" x2="29858" y2="91333"/>
                        <a14:foregroundMark x1="33412" y1="98222" x2="49289" y2="97333"/>
                        <a14:foregroundMark x1="49289" y1="97333" x2="50948" y2="9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56" y="6465759"/>
            <a:ext cx="403232" cy="4299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751AF34-16E6-4A46-8788-8A37C0F15EF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556" b="97333" l="0" r="94787">
                        <a14:foregroundMark x1="8057" y1="16889" x2="7583" y2="35333"/>
                        <a14:foregroundMark x1="7583" y1="35333" x2="5924" y2="36222"/>
                        <a14:foregroundMark x1="21090" y1="8444" x2="29384" y2="8444"/>
                        <a14:foregroundMark x1="1185" y1="27556" x2="0" y2="34444"/>
                        <a14:foregroundMark x1="59242" y1="5111" x2="68957" y2="4889"/>
                        <a14:foregroundMark x1="60900" y1="2222" x2="62559" y2="1556"/>
                        <a14:foregroundMark x1="33886" y1="95111" x2="50000" y2="95111"/>
                        <a14:foregroundMark x1="50000" y1="95111" x2="67773" y2="94444"/>
                        <a14:foregroundMark x1="88863" y1="86222" x2="94787" y2="85333"/>
                        <a14:foregroundMark x1="50948" y1="86889" x2="29384" y2="95556"/>
                        <a14:foregroundMark x1="56161" y1="90000" x2="46919" y2="89556"/>
                        <a14:foregroundMark x1="27014" y1="94667" x2="29858" y2="91333"/>
                        <a14:foregroundMark x1="33412" y1="98222" x2="49289" y2="97333"/>
                        <a14:foregroundMark x1="49289" y1="97333" x2="50948" y2="9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61" y="6114274"/>
            <a:ext cx="494198" cy="52698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842D10C-4B19-4AF4-B3B1-A7B0B3BC4DA8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672" b="94275" l="7292" r="95833">
                        <a14:foregroundMark x1="11979" y1="67557" x2="7292" y2="81679"/>
                        <a14:foregroundMark x1="22396" y1="95802" x2="69271" y2="94656"/>
                        <a14:foregroundMark x1="69271" y1="94656" x2="74479" y2="95038"/>
                        <a14:foregroundMark x1="96354" y1="67557" x2="91667" y2="85115"/>
                        <a14:foregroundMark x1="32292" y1="10687" x2="80208" y2="20611"/>
                        <a14:foregroundMark x1="43229" y1="2672" x2="54167" y2="2672"/>
                        <a14:foregroundMark x1="24479" y1="25191" x2="27604" y2="26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969"/>
          <a:stretch/>
        </p:blipFill>
        <p:spPr>
          <a:xfrm rot="20636669" flipH="1">
            <a:off x="9660241" y="2232496"/>
            <a:ext cx="1103872" cy="57574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7188749-7236-41B1-B4AB-9F2F457E15F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672" b="94275" l="7292" r="95833">
                        <a14:foregroundMark x1="11979" y1="67557" x2="7292" y2="81679"/>
                        <a14:foregroundMark x1="22396" y1="95802" x2="69271" y2="94656"/>
                        <a14:foregroundMark x1="69271" y1="94656" x2="74479" y2="95038"/>
                        <a14:foregroundMark x1="96354" y1="67557" x2="91667" y2="85115"/>
                        <a14:foregroundMark x1="32292" y1="10687" x2="80208" y2="20611"/>
                        <a14:foregroundMark x1="43229" y1="2672" x2="54167" y2="2672"/>
                        <a14:foregroundMark x1="24479" y1="25191" x2="27604" y2="26336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100"/>
          <a:stretch/>
        </p:blipFill>
        <p:spPr>
          <a:xfrm rot="21136746" flipH="1">
            <a:off x="10141037" y="2814911"/>
            <a:ext cx="839536" cy="69896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308A012-EB91-4E9B-A924-74765813DE3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559" y="4511028"/>
            <a:ext cx="724663" cy="7246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74D471F-67A0-466F-9589-015FD3BB029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14" y="5533221"/>
            <a:ext cx="776008" cy="77600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F9E4894-767F-4FCB-95AC-8F019A22FCE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055" y="5536956"/>
            <a:ext cx="942849" cy="94284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93DC3EF-41D5-43D3-8EEB-B1B16B6F734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250" y="5787152"/>
            <a:ext cx="606059" cy="60605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397BD64-98B8-4555-9CA0-98F0CC78B1A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556" b="97333" l="0" r="94787">
                        <a14:foregroundMark x1="8057" y1="16889" x2="7583" y2="35333"/>
                        <a14:foregroundMark x1="7583" y1="35333" x2="5924" y2="36222"/>
                        <a14:foregroundMark x1="21090" y1="8444" x2="29384" y2="8444"/>
                        <a14:foregroundMark x1="1185" y1="27556" x2="0" y2="34444"/>
                        <a14:foregroundMark x1="59242" y1="5111" x2="68957" y2="4889"/>
                        <a14:foregroundMark x1="60900" y1="2222" x2="62559" y2="1556"/>
                        <a14:foregroundMark x1="33886" y1="95111" x2="50000" y2="95111"/>
                        <a14:foregroundMark x1="50000" y1="95111" x2="67773" y2="94444"/>
                        <a14:foregroundMark x1="88863" y1="86222" x2="94787" y2="85333"/>
                        <a14:foregroundMark x1="50948" y1="86889" x2="29384" y2="95556"/>
                        <a14:foregroundMark x1="56161" y1="90000" x2="46919" y2="89556"/>
                        <a14:foregroundMark x1="27014" y1="94667" x2="29858" y2="91333"/>
                        <a14:foregroundMark x1="33412" y1="98222" x2="49289" y2="97333"/>
                        <a14:foregroundMark x1="49289" y1="97333" x2="50948" y2="9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860" y="5990354"/>
            <a:ext cx="354858" cy="37840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5D3FAEA-FBA6-426E-A559-3B9C0C39895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50" y="4619450"/>
            <a:ext cx="786894" cy="786894"/>
          </a:xfrm>
          <a:prstGeom prst="rect">
            <a:avLst/>
          </a:prstGeom>
        </p:spPr>
      </p:pic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8596F804-B5CB-6014-CB26-CFA5EBB728A8}"/>
              </a:ext>
            </a:extLst>
          </p:cNvPr>
          <p:cNvSpPr/>
          <p:nvPr/>
        </p:nvSpPr>
        <p:spPr>
          <a:xfrm>
            <a:off x="2185836" y="1131025"/>
            <a:ext cx="5996139" cy="3574325"/>
          </a:xfrm>
          <a:prstGeom prst="roundRect">
            <a:avLst>
              <a:gd name="adj" fmla="val 10270"/>
            </a:avLst>
          </a:prstGeom>
          <a:solidFill>
            <a:schemeClr val="bg1">
              <a:alpha val="63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6" name="Google Shape;7561;p54">
            <a:extLst>
              <a:ext uri="{FF2B5EF4-FFF2-40B4-BE49-F238E27FC236}">
                <a16:creationId xmlns:a16="http://schemas.microsoft.com/office/drawing/2014/main" id="{DF93271A-17B6-4650-C575-445DE1B548A2}"/>
              </a:ext>
            </a:extLst>
          </p:cNvPr>
          <p:cNvGrpSpPr/>
          <p:nvPr/>
        </p:nvGrpSpPr>
        <p:grpSpPr>
          <a:xfrm>
            <a:off x="638175" y="457200"/>
            <a:ext cx="2743200" cy="1556197"/>
            <a:chOff x="5205307" y="859734"/>
            <a:chExt cx="1645890" cy="877283"/>
          </a:xfrm>
        </p:grpSpPr>
        <p:sp>
          <p:nvSpPr>
            <p:cNvPr id="67" name="Google Shape;7562;p54">
              <a:extLst>
                <a:ext uri="{FF2B5EF4-FFF2-40B4-BE49-F238E27FC236}">
                  <a16:creationId xmlns:a16="http://schemas.microsoft.com/office/drawing/2014/main" id="{F7309FB2-0DFA-9ACB-F486-0031CA04E596}"/>
                </a:ext>
              </a:extLst>
            </p:cNvPr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8" name="Google Shape;7563;p54">
              <a:extLst>
                <a:ext uri="{FF2B5EF4-FFF2-40B4-BE49-F238E27FC236}">
                  <a16:creationId xmlns:a16="http://schemas.microsoft.com/office/drawing/2014/main" id="{73A65479-3318-1B7B-789F-B14DA2873053}"/>
                </a:ext>
              </a:extLst>
            </p:cNvPr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69" name="Google Shape;7564;p54">
                <a:extLst>
                  <a:ext uri="{FF2B5EF4-FFF2-40B4-BE49-F238E27FC236}">
                    <a16:creationId xmlns:a16="http://schemas.microsoft.com/office/drawing/2014/main" id="{832EC222-E472-E846-B423-82C857BA862C}"/>
                  </a:ext>
                </a:extLst>
              </p:cNvPr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71" name="Google Shape;7565;p54">
                  <a:extLst>
                    <a:ext uri="{FF2B5EF4-FFF2-40B4-BE49-F238E27FC236}">
                      <a16:creationId xmlns:a16="http://schemas.microsoft.com/office/drawing/2014/main" id="{540BA6EA-CFC6-1928-80F2-160ADFD008F3}"/>
                    </a:ext>
                  </a:extLst>
                </p:cNvPr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7566;p54">
                  <a:extLst>
                    <a:ext uri="{FF2B5EF4-FFF2-40B4-BE49-F238E27FC236}">
                      <a16:creationId xmlns:a16="http://schemas.microsoft.com/office/drawing/2014/main" id="{7F52582A-5A68-0D75-761B-E64D42105B37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7567;p54">
                  <a:extLst>
                    <a:ext uri="{FF2B5EF4-FFF2-40B4-BE49-F238E27FC236}">
                      <a16:creationId xmlns:a16="http://schemas.microsoft.com/office/drawing/2014/main" id="{7D8769C7-37BA-22E8-50AE-AF46BC789AB7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Google Shape;7568;p54">
                  <a:extLst>
                    <a:ext uri="{FF2B5EF4-FFF2-40B4-BE49-F238E27FC236}">
                      <a16:creationId xmlns:a16="http://schemas.microsoft.com/office/drawing/2014/main" id="{939852C6-8B05-65FE-A098-63FBD860056A}"/>
                    </a:ext>
                  </a:extLst>
                </p:cNvPr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Google Shape;7569;p54">
                  <a:extLst>
                    <a:ext uri="{FF2B5EF4-FFF2-40B4-BE49-F238E27FC236}">
                      <a16:creationId xmlns:a16="http://schemas.microsoft.com/office/drawing/2014/main" id="{7B49E9A3-005F-885F-40D8-880463832C13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Google Shape;7570;p54">
                  <a:extLst>
                    <a:ext uri="{FF2B5EF4-FFF2-40B4-BE49-F238E27FC236}">
                      <a16:creationId xmlns:a16="http://schemas.microsoft.com/office/drawing/2014/main" id="{04F5D52C-75F2-021B-72D5-615335C04916}"/>
                    </a:ext>
                  </a:extLst>
                </p:cNvPr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Google Shape;7571;p54">
                  <a:extLst>
                    <a:ext uri="{FF2B5EF4-FFF2-40B4-BE49-F238E27FC236}">
                      <a16:creationId xmlns:a16="http://schemas.microsoft.com/office/drawing/2014/main" id="{8AAA7B78-DCCB-F410-AA77-4AB76C22E93A}"/>
                    </a:ext>
                  </a:extLst>
                </p:cNvPr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Google Shape;7572;p54">
                  <a:extLst>
                    <a:ext uri="{FF2B5EF4-FFF2-40B4-BE49-F238E27FC236}">
                      <a16:creationId xmlns:a16="http://schemas.microsoft.com/office/drawing/2014/main" id="{4A0425DE-265A-2B0A-9338-BCEF76296134}"/>
                    </a:ext>
                  </a:extLst>
                </p:cNvPr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Google Shape;7573;p54">
                  <a:extLst>
                    <a:ext uri="{FF2B5EF4-FFF2-40B4-BE49-F238E27FC236}">
                      <a16:creationId xmlns:a16="http://schemas.microsoft.com/office/drawing/2014/main" id="{6B85A586-DAA2-D609-EA4A-BD7A2D91F576}"/>
                    </a:ext>
                  </a:extLst>
                </p:cNvPr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Google Shape;7574;p54">
                  <a:extLst>
                    <a:ext uri="{FF2B5EF4-FFF2-40B4-BE49-F238E27FC236}">
                      <a16:creationId xmlns:a16="http://schemas.microsoft.com/office/drawing/2014/main" id="{88FCD44C-74CE-A993-CAE7-612C1A63F643}"/>
                    </a:ext>
                  </a:extLst>
                </p:cNvPr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Google Shape;7575;p54">
                  <a:extLst>
                    <a:ext uri="{FF2B5EF4-FFF2-40B4-BE49-F238E27FC236}">
                      <a16:creationId xmlns:a16="http://schemas.microsoft.com/office/drawing/2014/main" id="{51A731FE-9290-D1FE-8F27-4D467B9B4CCA}"/>
                    </a:ext>
                  </a:extLst>
                </p:cNvPr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Google Shape;7576;p54">
                  <a:extLst>
                    <a:ext uri="{FF2B5EF4-FFF2-40B4-BE49-F238E27FC236}">
                      <a16:creationId xmlns:a16="http://schemas.microsoft.com/office/drawing/2014/main" id="{47C0D8A8-FEC1-281F-8502-45D857E8BCBD}"/>
                    </a:ext>
                  </a:extLst>
                </p:cNvPr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Google Shape;7577;p54">
                  <a:extLst>
                    <a:ext uri="{FF2B5EF4-FFF2-40B4-BE49-F238E27FC236}">
                      <a16:creationId xmlns:a16="http://schemas.microsoft.com/office/drawing/2014/main" id="{314DAC12-1346-19B6-9C0E-C4D5550A88B9}"/>
                    </a:ext>
                  </a:extLst>
                </p:cNvPr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Google Shape;7578;p54">
                  <a:extLst>
                    <a:ext uri="{FF2B5EF4-FFF2-40B4-BE49-F238E27FC236}">
                      <a16:creationId xmlns:a16="http://schemas.microsoft.com/office/drawing/2014/main" id="{8DCB5A57-1D63-6DD2-9F03-F42E95807D00}"/>
                    </a:ext>
                  </a:extLst>
                </p:cNvPr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Google Shape;7579;p54">
                  <a:extLst>
                    <a:ext uri="{FF2B5EF4-FFF2-40B4-BE49-F238E27FC236}">
                      <a16:creationId xmlns:a16="http://schemas.microsoft.com/office/drawing/2014/main" id="{97D77232-8940-F87E-9B77-5FE9ECEEA776}"/>
                    </a:ext>
                  </a:extLst>
                </p:cNvPr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Google Shape;7580;p54">
                  <a:extLst>
                    <a:ext uri="{FF2B5EF4-FFF2-40B4-BE49-F238E27FC236}">
                      <a16:creationId xmlns:a16="http://schemas.microsoft.com/office/drawing/2014/main" id="{1681D8D7-022C-CFD0-5BF1-9B56B3DCB132}"/>
                    </a:ext>
                  </a:extLst>
                </p:cNvPr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Google Shape;7581;p54">
                  <a:extLst>
                    <a:ext uri="{FF2B5EF4-FFF2-40B4-BE49-F238E27FC236}">
                      <a16:creationId xmlns:a16="http://schemas.microsoft.com/office/drawing/2014/main" id="{F11B5D1F-8215-1C24-BD6A-60EC37615AE5}"/>
                    </a:ext>
                  </a:extLst>
                </p:cNvPr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Google Shape;7582;p54">
                  <a:extLst>
                    <a:ext uri="{FF2B5EF4-FFF2-40B4-BE49-F238E27FC236}">
                      <a16:creationId xmlns:a16="http://schemas.microsoft.com/office/drawing/2014/main" id="{2FBC9D6E-671E-8574-2E47-A865467CB5C6}"/>
                    </a:ext>
                  </a:extLst>
                </p:cNvPr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7583;p54">
                  <a:extLst>
                    <a:ext uri="{FF2B5EF4-FFF2-40B4-BE49-F238E27FC236}">
                      <a16:creationId xmlns:a16="http://schemas.microsoft.com/office/drawing/2014/main" id="{A53A9E95-B2DA-D3F8-71CA-59EC33C6A05B}"/>
                    </a:ext>
                  </a:extLst>
                </p:cNvPr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Google Shape;7584;p54">
                  <a:extLst>
                    <a:ext uri="{FF2B5EF4-FFF2-40B4-BE49-F238E27FC236}">
                      <a16:creationId xmlns:a16="http://schemas.microsoft.com/office/drawing/2014/main" id="{A3873BA8-8244-677B-E62D-9F9AB28FEA66}"/>
                    </a:ext>
                  </a:extLst>
                </p:cNvPr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Google Shape;7585;p54">
                  <a:extLst>
                    <a:ext uri="{FF2B5EF4-FFF2-40B4-BE49-F238E27FC236}">
                      <a16:creationId xmlns:a16="http://schemas.microsoft.com/office/drawing/2014/main" id="{BD5F8721-00C0-BB9E-3BD4-E7B880AFD9E8}"/>
                    </a:ext>
                  </a:extLst>
                </p:cNvPr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Google Shape;7586;p54">
                  <a:extLst>
                    <a:ext uri="{FF2B5EF4-FFF2-40B4-BE49-F238E27FC236}">
                      <a16:creationId xmlns:a16="http://schemas.microsoft.com/office/drawing/2014/main" id="{387EA8CF-EF2F-18A1-48C8-D8E7D38DFA14}"/>
                    </a:ext>
                  </a:extLst>
                </p:cNvPr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Google Shape;7587;p54">
                  <a:extLst>
                    <a:ext uri="{FF2B5EF4-FFF2-40B4-BE49-F238E27FC236}">
                      <a16:creationId xmlns:a16="http://schemas.microsoft.com/office/drawing/2014/main" id="{3BFCF4B9-F7A6-C064-2DE8-E27C331B87AA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Google Shape;7588;p54">
                  <a:extLst>
                    <a:ext uri="{FF2B5EF4-FFF2-40B4-BE49-F238E27FC236}">
                      <a16:creationId xmlns:a16="http://schemas.microsoft.com/office/drawing/2014/main" id="{FD1E6C2D-554F-D735-B3D3-11F66303D411}"/>
                    </a:ext>
                  </a:extLst>
                </p:cNvPr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Google Shape;7589;p54">
                  <a:extLst>
                    <a:ext uri="{FF2B5EF4-FFF2-40B4-BE49-F238E27FC236}">
                      <a16:creationId xmlns:a16="http://schemas.microsoft.com/office/drawing/2014/main" id="{9C001B63-7C84-6544-D65C-65C8F1239805}"/>
                    </a:ext>
                  </a:extLst>
                </p:cNvPr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0" name="Google Shape;7590;p54">
                <a:extLst>
                  <a:ext uri="{FF2B5EF4-FFF2-40B4-BE49-F238E27FC236}">
                    <a16:creationId xmlns:a16="http://schemas.microsoft.com/office/drawing/2014/main" id="{F1297D85-A475-AE6C-EA56-92D673771304}"/>
                  </a:ext>
                </a:extLst>
              </p:cNvPr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BD1CCAC1-07AC-B1B2-71D5-AE5EC093A051}"/>
              </a:ext>
            </a:extLst>
          </p:cNvPr>
          <p:cNvSpPr txBox="1"/>
          <p:nvPr/>
        </p:nvSpPr>
        <p:spPr>
          <a:xfrm>
            <a:off x="1963641" y="1564162"/>
            <a:ext cx="67165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6E85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Loko" panose="02040603050506020204" pitchFamily="18" charset="0"/>
                <a:ea typeface="+mn-ea"/>
                <a:cs typeface="+mn-cs"/>
              </a:rPr>
              <a:t>KHỞI ĐỘNG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C200">
                  <a:lumMod val="50000"/>
                </a:srgbClr>
              </a:solidFill>
              <a:effectLst/>
              <a:uLnTx/>
              <a:uFillTx/>
              <a:latin typeface="UTM Loko" panose="02040603050506020204" pitchFamily="18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733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23333" y="3062967"/>
            <a:ext cx="2835296" cy="3735564"/>
            <a:chOff x="571502" y="104775"/>
            <a:chExt cx="2209800" cy="29114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2" y="104775"/>
              <a:ext cx="2209800" cy="291145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600200" y="1123950"/>
              <a:ext cx="533400" cy="775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5867" b="1">
                  <a:solidFill>
                    <a:prstClr val="white"/>
                  </a:solidFill>
                  <a:latin typeface="Calibri"/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94800" y="3038393"/>
            <a:ext cx="2835296" cy="3735564"/>
            <a:chOff x="6439693" y="-120014"/>
            <a:chExt cx="2209800" cy="29114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693" y="-120014"/>
              <a:ext cx="2209800" cy="29114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467600" y="1156733"/>
              <a:ext cx="533400" cy="775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5867" b="1">
                  <a:solidFill>
                    <a:prstClr val="white"/>
                  </a:solidFill>
                  <a:latin typeface="Calibri"/>
                </a:rPr>
                <a:t>2</a:t>
              </a:r>
            </a:p>
          </p:txBody>
        </p:sp>
      </p:grpSp>
      <p:pic>
        <p:nvPicPr>
          <p:cNvPr id="2052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31" y="3318343"/>
            <a:ext cx="1954741" cy="180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16" y="4174350"/>
            <a:ext cx="768349" cy="155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Trash and garbage set in cartoon Royalty Free Vector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3192435" y="5661235"/>
            <a:ext cx="1477876" cy="62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30" y="5351551"/>
            <a:ext cx="1108604" cy="124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986" y="4940874"/>
            <a:ext cx="1296457" cy="174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/>
          <p:cNvSpPr/>
          <p:nvPr/>
        </p:nvSpPr>
        <p:spPr>
          <a:xfrm>
            <a:off x="3931373" y="1785"/>
            <a:ext cx="8043065" cy="3178643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>
                <a:solidFill>
                  <a:srgbClr val="FFFF00"/>
                </a:solidFill>
                <a:latin typeface="Snap ITC" pitchFamily="82" charset="0"/>
              </a:rPr>
              <a:t>PHÂN LOAI RÁC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7" y="1"/>
            <a:ext cx="3504675" cy="344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0225" y="3614507"/>
            <a:ext cx="1121048" cy="121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056" y="5545348"/>
            <a:ext cx="1492069" cy="124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51333" y="918007"/>
            <a:ext cx="1569435" cy="1143000"/>
          </a:xfrm>
        </p:spPr>
        <p:txBody>
          <a:bodyPr>
            <a:normAutofit/>
          </a:bodyPr>
          <a:lstStyle/>
          <a:p>
            <a:r>
              <a:rPr lang="en-US" sz="5333">
                <a:solidFill>
                  <a:srgbClr val="FFFF00"/>
                </a:solidFill>
                <a:latin typeface="Snap ITC" pitchFamily="82" charset="0"/>
              </a:rPr>
              <a:t>•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86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03" y="139701"/>
            <a:ext cx="2946400" cy="3881945"/>
            <a:chOff x="571502" y="104775"/>
            <a:chExt cx="2209800" cy="29114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2" y="104775"/>
              <a:ext cx="2209800" cy="291145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600200" y="1123950"/>
              <a:ext cx="53340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5867" b="1">
                  <a:solidFill>
                    <a:prstClr val="white"/>
                  </a:solidFill>
                  <a:latin typeface="Calibri"/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586257" y="139701"/>
            <a:ext cx="2946400" cy="3881945"/>
            <a:chOff x="6439693" y="104775"/>
            <a:chExt cx="2209800" cy="29114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693" y="104775"/>
              <a:ext cx="2209800" cy="29114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467600" y="1156733"/>
              <a:ext cx="53340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5867" b="1">
                  <a:solidFill>
                    <a:prstClr val="white"/>
                  </a:solidFill>
                  <a:latin typeface="Calibri"/>
                </a:rPr>
                <a:t>2</a:t>
              </a:r>
            </a:p>
          </p:txBody>
        </p:sp>
      </p:grpSp>
      <p:pic>
        <p:nvPicPr>
          <p:cNvPr id="2051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5657" y="3429001"/>
            <a:ext cx="1121048" cy="121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763" y="3251541"/>
            <a:ext cx="1954741" cy="180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Trash and garbage set in cartoon Royalty Free Vector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4287767" y="4688400"/>
            <a:ext cx="1477876" cy="62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87" y="4488229"/>
            <a:ext cx="1108604" cy="124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8302" y="430648"/>
            <a:ext cx="11987969" cy="6860117"/>
            <a:chOff x="25400" y="392350"/>
            <a:chExt cx="8990977" cy="5145088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738" y="392350"/>
              <a:ext cx="5145087" cy="5145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6565699" y="1865445"/>
              <a:ext cx="2450678" cy="1917689"/>
              <a:chOff x="6403574" y="2387426"/>
              <a:chExt cx="2450678" cy="1917689"/>
            </a:xfrm>
          </p:grpSpPr>
          <p:sp>
            <p:nvSpPr>
              <p:cNvPr id="16" name="Cloud Callout 15"/>
              <p:cNvSpPr/>
              <p:nvPr/>
            </p:nvSpPr>
            <p:spPr>
              <a:xfrm>
                <a:off x="6403574" y="2387426"/>
                <a:ext cx="2450678" cy="1917689"/>
              </a:xfrm>
              <a:prstGeom prst="cloudCallout">
                <a:avLst>
                  <a:gd name="adj1" fmla="val -86243"/>
                  <a:gd name="adj2" fmla="val -19639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33" name="Picture 9" descr="Trash and garbage set in cartoon Royalty Free Vector Image">
                <a:hlinkClick r:id="rId13" action="ppaction://hlinksldjump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62614" b="74205" l="9000" r="34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00" t="61309" r="64834" b="24788"/>
              <a:stretch/>
            </p:blipFill>
            <p:spPr bwMode="auto">
              <a:xfrm rot="17601873">
                <a:off x="7507400" y="3530269"/>
                <a:ext cx="554203" cy="233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6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9858" y="2521771"/>
                <a:ext cx="629757" cy="8487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5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6000" y="2723788"/>
                <a:ext cx="288131" cy="5848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7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8405" y="3164904"/>
                <a:ext cx="831453" cy="931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25400" y="1977910"/>
              <a:ext cx="2209800" cy="1692755"/>
              <a:chOff x="25400" y="1977910"/>
              <a:chExt cx="2209800" cy="169275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5400" y="1977910"/>
                <a:ext cx="2209800" cy="1692755"/>
                <a:chOff x="212528" y="1874805"/>
                <a:chExt cx="2209800" cy="1692755"/>
              </a:xfrm>
            </p:grpSpPr>
            <p:sp>
              <p:nvSpPr>
                <p:cNvPr id="20" name="Cloud Callout 19"/>
                <p:cNvSpPr/>
                <p:nvPr/>
              </p:nvSpPr>
              <p:spPr>
                <a:xfrm>
                  <a:off x="212528" y="1874805"/>
                  <a:ext cx="2209800" cy="1692755"/>
                </a:xfrm>
                <a:prstGeom prst="cloudCallout">
                  <a:avLst>
                    <a:gd name="adj1" fmla="val 85212"/>
                    <a:gd name="adj2" fmla="val -33325"/>
                  </a:avLst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39" name="Picture 4">
                  <a:hlinkClick r:id="" action="ppaction://noaction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528" y="2283460"/>
                  <a:ext cx="627376" cy="5786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7" name="Picture 3">
                <a:hlinkClick r:id="rId19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633" b="89908" l="9804" r="9460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26114" y="2332673"/>
                <a:ext cx="840786" cy="908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2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672" y="2848549"/>
                <a:ext cx="482806" cy="402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1" name="Right Arrow 30">
            <a:hlinkClick r:id="" action="ppaction://noaction"/>
          </p:cNvPr>
          <p:cNvSpPr/>
          <p:nvPr/>
        </p:nvSpPr>
        <p:spPr>
          <a:xfrm>
            <a:off x="10875815" y="6172200"/>
            <a:ext cx="1304544" cy="646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286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3 -0.50185 L -0.16441 -0.53148 L -0.15191 -0.55123 L -0.11441 -0.56111 C -0.06163 -0.54876 -0.08246 -0.54413 -0.05885 -0.5216 C -0.04496 -0.49691 -0.03941 -0.44568 -0.03524 -0.42037 C -0.02969 -0.39475 -0.03194 -0.42963 -0.02552 -0.36852 L 0.00365 -0.05278 " pathEditMode="relative" rAng="0" ptsTypes="FAAffaFF">
                                      <p:cBhvr>
                                        <p:cTn id="12" dur="2000" spd="-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194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53 -0.5142 L -0.3217 -0.54629 L -0.26614 -0.55864 L -0.22309 -0.54629 L -0.17864 -0.50679 C -0.16198 -0.49938 -0.13559 -0.45 -0.11336 -0.42037 C -0.08003 -0.37099 -0.0342 -0.24259 -0.02864 -0.2179 L -3.61111E-6 -0.00031 " pathEditMode="relative" rAng="0" ptsTypes="FAAAffFF">
                                      <p:cBhvr>
                                        <p:cTn id="23" dur="2000" spd="-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8" y="234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1171E-6 L 0.09861 -0.51251 C 0.10416 -0.55205 0.11493 -0.57646 0.13576 -0.62403 C 0.16215 -0.6679 0.1783 -0.69447 0.19913 -0.71424 L 0.25 -0.7059 L 0.29444 -0.6438 " pathEditMode="relative" rAng="0" ptsTypes="FffFAF">
                                      <p:cBhvr>
                                        <p:cTn id="34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2" y="-35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485 L 0.05243 -0.19277 L 0.08455 -0.28607 C 0.09861 -0.29441 0.15902 -0.57152 0.18125 -0.61106 C 0.21041 -0.65555 0.26718 -0.72135 0.28125 -0.7127 L 0.35746 -0.69015 L 0.40833 -0.63948 " pathEditMode="relative" rAng="0" ptsTypes="FAffFAF">
                                      <p:cBhvr>
                                        <p:cTn id="45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-3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28A4AD3-DCA3-45B9-80CC-C6BEACD1387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t 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A64387-4F2A-4F18-BC8C-8AACE9B2293B}:36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9EFAA1-86BC-436D-BA10-19E97F81524E}:2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C75196-4308-424F-BF70-F101D74341E9}:292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37</Words>
  <Application>Microsoft Office PowerPoint</Application>
  <PresentationFormat>Widescreen</PresentationFormat>
  <Paragraphs>12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Snap ITC</vt:lpstr>
      <vt:lpstr>UTM Loko</vt:lpstr>
      <vt:lpstr>Office 主题​​</vt:lpstr>
      <vt:lpstr>Office Theme</vt:lpstr>
      <vt:lpstr>1_Office Theme</vt:lpstr>
      <vt:lpstr>PowerPoint Presentation</vt:lpstr>
      <vt:lpstr>•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</dc:title>
  <dc:creator>thao</dc:creator>
  <cp:lastModifiedBy>Admin</cp:lastModifiedBy>
  <cp:revision>24</cp:revision>
  <dcterms:created xsi:type="dcterms:W3CDTF">2021-12-25T01:38:14Z</dcterms:created>
  <dcterms:modified xsi:type="dcterms:W3CDTF">2026-01-24T12:58:11Z</dcterms:modified>
</cp:coreProperties>
</file>