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276" r:id="rId3"/>
    <p:sldId id="325" r:id="rId4"/>
    <p:sldId id="326" r:id="rId5"/>
    <p:sldId id="339" r:id="rId6"/>
    <p:sldId id="298" r:id="rId7"/>
    <p:sldId id="338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DC80-A703-4285-BCED-5CC42A1F2A8F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E30A-2E26-482E-B5F5-74AEB09C0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7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712477-3083-784D-966F-9F0195191D69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408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0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C8EFA-96ED-4A18-B46D-8BDC030E3A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仓耳玄三M W05" panose="02020400000000000000" pitchFamily="18" charset="-122"/>
              <a:ea typeface="仓耳玄三M W05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2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59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14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85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721F-314F-4553-84C8-48C240409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D3445-2160-4372-8C86-000FBE01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61C99-EFB7-4910-A629-DC7DB8ACB2F4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2C38D-7315-4D2A-A795-78C8037C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ED6EB-CF17-4416-A17C-FFD648B5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ABBC-8619-44AA-85FB-5593FB20F7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DA05D55-B9D6-4648-9C2E-5110CFF7C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64058" y="-2720898"/>
            <a:ext cx="15656312" cy="11396545"/>
          </a:xfrm>
          <a:prstGeom prst="rect">
            <a:avLst/>
          </a:prstGeom>
        </p:spPr>
      </p:pic>
      <p:pic>
        <p:nvPicPr>
          <p:cNvPr id="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3BD33BF-531A-4EA6-8CA0-AB0C285B3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1680">
            <a:off x="325681" y="1240961"/>
            <a:ext cx="84052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9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2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0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24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2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62E9BFE-7144-494D-84BB-B3B0E9531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8" t="4427" r="40326" b="53870"/>
          <a:stretch/>
        </p:blipFill>
        <p:spPr>
          <a:xfrm rot="362478">
            <a:off x="8169182" y="737191"/>
            <a:ext cx="1871330" cy="2806996"/>
          </a:xfrm>
          <a:prstGeom prst="rect">
            <a:avLst/>
          </a:prstGeom>
        </p:spPr>
      </p:pic>
      <p:sp>
        <p:nvSpPr>
          <p:cNvPr id="5" name="Tiêu đề 4">
            <a:extLst>
              <a:ext uri="{FF2B5EF4-FFF2-40B4-BE49-F238E27FC236}">
                <a16:creationId xmlns:a16="http://schemas.microsoft.com/office/drawing/2014/main" id="{1234FF0A-AC90-4F83-8710-2F5B129D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6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34CBE5-D9E0-4E6F-8A0C-70D3444D2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t="12632" r="-2551" b="40363"/>
          <a:stretch/>
        </p:blipFill>
        <p:spPr>
          <a:xfrm>
            <a:off x="-219200" y="-703607"/>
            <a:ext cx="12178129" cy="36339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4BA44DCD-86A5-4CF1-8E9D-53F5D0C88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59724" r="-2295" b="2863"/>
          <a:stretch/>
        </p:blipFill>
        <p:spPr>
          <a:xfrm rot="21337966">
            <a:off x="92446" y="3888476"/>
            <a:ext cx="12178129" cy="2892373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78DA4EB-6650-4972-8837-E7785048D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90" y="3075074"/>
            <a:ext cx="8337746" cy="192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2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1027945" y="120959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Nêu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mỗi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仓耳玄三M W05" panose="02020400000000000000" pitchFamily="18" charset="-122"/>
                <a:cs typeface="Arial" panose="020B0604020202020204" pitchFamily="34" charset="0"/>
              </a:rPr>
              <a:t>chơi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29942" y="69838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795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136279-193F-4B61-A439-0C0E49D2F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70" y="367748"/>
            <a:ext cx="4944065" cy="6369293"/>
          </a:xfrm>
          <a:prstGeom prst="rect">
            <a:avLst/>
          </a:prstGeom>
        </p:spPr>
      </p:pic>
      <p:grpSp>
        <p:nvGrpSpPr>
          <p:cNvPr id="26" name="Google Shape;321;p11">
            <a:extLst>
              <a:ext uri="{FF2B5EF4-FFF2-40B4-BE49-F238E27FC236}">
                <a16:creationId xmlns:a16="http://schemas.microsoft.com/office/drawing/2014/main" id="{28E8A795-6118-429D-BCCA-75A54CF1DFEF}"/>
              </a:ext>
            </a:extLst>
          </p:cNvPr>
          <p:cNvGrpSpPr/>
          <p:nvPr/>
        </p:nvGrpSpPr>
        <p:grpSpPr>
          <a:xfrm rot="20097600">
            <a:off x="7482607" y="233635"/>
            <a:ext cx="5322823" cy="4451489"/>
            <a:chOff x="-491208" y="1559964"/>
            <a:chExt cx="5576478" cy="4695532"/>
          </a:xfrm>
        </p:grpSpPr>
        <p:pic>
          <p:nvPicPr>
            <p:cNvPr id="27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0B521B4-6DB5-4E08-9645-29BDF47F749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660243C4-2B8B-4C49-92A1-1EF25FA8111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D159688-F66F-45DB-BB23-5DD5E52C59E6}"/>
              </a:ext>
            </a:extLst>
          </p:cNvPr>
          <p:cNvSpPr txBox="1"/>
          <p:nvPr/>
        </p:nvSpPr>
        <p:spPr>
          <a:xfrm>
            <a:off x="5800725" y="814610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11 cm</a:t>
            </a:r>
          </a:p>
        </p:txBody>
      </p:sp>
      <p:grpSp>
        <p:nvGrpSpPr>
          <p:cNvPr id="30" name="Google Shape;321;p11">
            <a:extLst>
              <a:ext uri="{FF2B5EF4-FFF2-40B4-BE49-F238E27FC236}">
                <a16:creationId xmlns:a16="http://schemas.microsoft.com/office/drawing/2014/main" id="{3C0219EE-4047-4C47-A6B2-504653730CF5}"/>
              </a:ext>
            </a:extLst>
          </p:cNvPr>
          <p:cNvGrpSpPr/>
          <p:nvPr/>
        </p:nvGrpSpPr>
        <p:grpSpPr>
          <a:xfrm rot="20097600">
            <a:off x="7492131" y="3186270"/>
            <a:ext cx="5322823" cy="4451489"/>
            <a:chOff x="-491208" y="1559964"/>
            <a:chExt cx="5576478" cy="4695532"/>
          </a:xfrm>
        </p:grpSpPr>
        <p:pic>
          <p:nvPicPr>
            <p:cNvPr id="31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41C1C26-E9F3-4B74-B8E3-185C4D3057E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6D02F60-E556-43A6-92E3-E56D436AC1DE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44DC8ED-C0F5-4152-9F90-0055D867680F}"/>
              </a:ext>
            </a:extLst>
          </p:cNvPr>
          <p:cNvSpPr txBox="1"/>
          <p:nvPr/>
        </p:nvSpPr>
        <p:spPr>
          <a:xfrm>
            <a:off x="6008797" y="215779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 cm</a:t>
            </a:r>
          </a:p>
        </p:txBody>
      </p:sp>
      <p:grpSp>
        <p:nvGrpSpPr>
          <p:cNvPr id="34" name="Google Shape;321;p11">
            <a:extLst>
              <a:ext uri="{FF2B5EF4-FFF2-40B4-BE49-F238E27FC236}">
                <a16:creationId xmlns:a16="http://schemas.microsoft.com/office/drawing/2014/main" id="{D3E6E573-6103-49EF-B79D-49B8166AAC79}"/>
              </a:ext>
            </a:extLst>
          </p:cNvPr>
          <p:cNvGrpSpPr/>
          <p:nvPr/>
        </p:nvGrpSpPr>
        <p:grpSpPr>
          <a:xfrm rot="20097600">
            <a:off x="9858661" y="1738800"/>
            <a:ext cx="5322823" cy="4451489"/>
            <a:chOff x="-491208" y="1559964"/>
            <a:chExt cx="5576478" cy="4695532"/>
          </a:xfrm>
        </p:grpSpPr>
        <p:pic>
          <p:nvPicPr>
            <p:cNvPr id="35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76A80C63-EB38-4160-B455-F4947A119D8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AD24207-C821-41E4-A58B-806E1EA4E55B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E20FEAE-16E2-4295-AE21-32AE8E2CA5EE}"/>
              </a:ext>
            </a:extLst>
          </p:cNvPr>
          <p:cNvSpPr txBox="1"/>
          <p:nvPr/>
        </p:nvSpPr>
        <p:spPr>
          <a:xfrm>
            <a:off x="11230802" y="231922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0373C2-5D5C-49B4-9389-B8FD4E3DD974}"/>
              </a:ext>
            </a:extLst>
          </p:cNvPr>
          <p:cNvSpPr txBox="1"/>
          <p:nvPr/>
        </p:nvSpPr>
        <p:spPr>
          <a:xfrm>
            <a:off x="6096000" y="3546646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40" name="Google Shape;321;p11">
            <a:extLst>
              <a:ext uri="{FF2B5EF4-FFF2-40B4-BE49-F238E27FC236}">
                <a16:creationId xmlns:a16="http://schemas.microsoft.com/office/drawing/2014/main" id="{96782592-C09C-4A13-9288-5C7B2BD03A67}"/>
              </a:ext>
            </a:extLst>
          </p:cNvPr>
          <p:cNvGrpSpPr/>
          <p:nvPr/>
        </p:nvGrpSpPr>
        <p:grpSpPr>
          <a:xfrm rot="20097600">
            <a:off x="9877713" y="3190450"/>
            <a:ext cx="5322823" cy="4451489"/>
            <a:chOff x="-491208" y="1559964"/>
            <a:chExt cx="5576478" cy="4695532"/>
          </a:xfrm>
        </p:grpSpPr>
        <p:pic>
          <p:nvPicPr>
            <p:cNvPr id="4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0C8D9E8C-17A3-453D-926D-BF88C4CCBA9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DC2A1EB1-2014-427A-88D8-6D3AAA6618B8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38100B-528E-499B-BD1A-68E50A0C600A}"/>
              </a:ext>
            </a:extLst>
          </p:cNvPr>
          <p:cNvSpPr txBox="1"/>
          <p:nvPr/>
        </p:nvSpPr>
        <p:spPr>
          <a:xfrm>
            <a:off x="11351758" y="3611924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4 cm</a:t>
            </a:r>
          </a:p>
        </p:txBody>
      </p:sp>
      <p:grpSp>
        <p:nvGrpSpPr>
          <p:cNvPr id="49" name="Google Shape;321;p11">
            <a:extLst>
              <a:ext uri="{FF2B5EF4-FFF2-40B4-BE49-F238E27FC236}">
                <a16:creationId xmlns:a16="http://schemas.microsoft.com/office/drawing/2014/main" id="{E0F3EE7C-EBE5-4681-9E34-CEF77C25F641}"/>
              </a:ext>
            </a:extLst>
          </p:cNvPr>
          <p:cNvGrpSpPr/>
          <p:nvPr/>
        </p:nvGrpSpPr>
        <p:grpSpPr>
          <a:xfrm rot="20097600">
            <a:off x="7487463" y="4938749"/>
            <a:ext cx="5322823" cy="4451489"/>
            <a:chOff x="-491208" y="1559964"/>
            <a:chExt cx="5576478" cy="4695532"/>
          </a:xfrm>
        </p:grpSpPr>
        <p:pic>
          <p:nvPicPr>
            <p:cNvPr id="5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1EBEB5D4-C8EF-49F6-A92B-5E7BBF1D28A4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366B1A2B-5D97-40E6-80E1-F96D46321E6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941757F-5D2F-4F67-881E-2E8189D040FD}"/>
              </a:ext>
            </a:extLst>
          </p:cNvPr>
          <p:cNvSpPr txBox="1"/>
          <p:nvPr/>
        </p:nvSpPr>
        <p:spPr>
          <a:xfrm>
            <a:off x="6113064" y="5525062"/>
            <a:ext cx="143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7 cm</a:t>
            </a:r>
          </a:p>
        </p:txBody>
      </p:sp>
      <p:grpSp>
        <p:nvGrpSpPr>
          <p:cNvPr id="65" name="Google Shape;321;p11">
            <a:extLst>
              <a:ext uri="{FF2B5EF4-FFF2-40B4-BE49-F238E27FC236}">
                <a16:creationId xmlns:a16="http://schemas.microsoft.com/office/drawing/2014/main" id="{3BE2E792-740F-4A9B-ACE3-634CAF9E4EDA}"/>
              </a:ext>
            </a:extLst>
          </p:cNvPr>
          <p:cNvGrpSpPr/>
          <p:nvPr/>
        </p:nvGrpSpPr>
        <p:grpSpPr>
          <a:xfrm rot="20097600">
            <a:off x="7503231" y="1699758"/>
            <a:ext cx="5322823" cy="4451489"/>
            <a:chOff x="-491208" y="1559964"/>
            <a:chExt cx="5576478" cy="4695532"/>
          </a:xfrm>
        </p:grpSpPr>
        <p:pic>
          <p:nvPicPr>
            <p:cNvPr id="66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5B489B63-9D39-4B52-BF81-482ED82CEC1A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BE7E9F0C-776C-4758-97C0-F192372AECF1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F4F7E7-9F00-482D-8E06-1D29DD364FD3}"/>
              </a:ext>
            </a:extLst>
          </p:cNvPr>
          <p:cNvSpPr/>
          <p:nvPr/>
        </p:nvSpPr>
        <p:spPr>
          <a:xfrm>
            <a:off x="697978" y="1354432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b. </a:t>
            </a:r>
            <a:r>
              <a:rPr lang="en-US" sz="3200" dirty="0" err="1"/>
              <a:t>Đồ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201453-626C-40F7-98C7-58BF8A884350}"/>
              </a:ext>
            </a:extLst>
          </p:cNvPr>
          <p:cNvSpPr/>
          <p:nvPr/>
        </p:nvSpPr>
        <p:spPr>
          <a:xfrm>
            <a:off x="5780101" y="791672"/>
            <a:ext cx="1416693" cy="6692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D029F50-FDDC-43E8-BD12-A6C69A6894A8}"/>
              </a:ext>
            </a:extLst>
          </p:cNvPr>
          <p:cNvSpPr/>
          <p:nvPr/>
        </p:nvSpPr>
        <p:spPr>
          <a:xfrm>
            <a:off x="679220" y="2642391"/>
            <a:ext cx="4665329" cy="86469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c. </a:t>
            </a:r>
            <a:r>
              <a:rPr lang="en-US" sz="3200" dirty="0" err="1"/>
              <a:t>Có</a:t>
            </a:r>
            <a:r>
              <a:rPr lang="en-US" sz="3200" dirty="0"/>
              <a:t> bao </a:t>
            </a:r>
            <a:r>
              <a:rPr lang="en-US" sz="3200" dirty="0" err="1"/>
              <a:t>nhiêu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ngắn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xe</a:t>
            </a:r>
            <a:r>
              <a:rPr lang="en-US" sz="3200" dirty="0"/>
              <a:t> </a:t>
            </a:r>
            <a:r>
              <a:rPr lang="en-US" sz="3200" dirty="0" err="1"/>
              <a:t>khách</a:t>
            </a:r>
            <a:r>
              <a:rPr lang="en-US" sz="3200" dirty="0"/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2828C8D-284B-42E5-B9F1-5509229A83F4}"/>
              </a:ext>
            </a:extLst>
          </p:cNvPr>
          <p:cNvSpPr/>
          <p:nvPr/>
        </p:nvSpPr>
        <p:spPr>
          <a:xfrm>
            <a:off x="11211750" y="2283378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A902130-B02B-4CEB-A5C9-02757B4885C6}"/>
              </a:ext>
            </a:extLst>
          </p:cNvPr>
          <p:cNvSpPr/>
          <p:nvPr/>
        </p:nvSpPr>
        <p:spPr>
          <a:xfrm>
            <a:off x="11233177" y="3557809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494B54F-20AA-4476-8C78-09A7DE94BCED}"/>
              </a:ext>
            </a:extLst>
          </p:cNvPr>
          <p:cNvSpPr/>
          <p:nvPr/>
        </p:nvSpPr>
        <p:spPr>
          <a:xfrm>
            <a:off x="6029421" y="2170360"/>
            <a:ext cx="1116015" cy="669269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691BDED-CDD7-4D4B-9544-5093F5F3624D}"/>
              </a:ext>
            </a:extLst>
          </p:cNvPr>
          <p:cNvSpPr/>
          <p:nvPr/>
        </p:nvSpPr>
        <p:spPr>
          <a:xfrm>
            <a:off x="10490755" y="999902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CAE6ABD4-BB1B-4722-85CE-539AF513ED79}"/>
              </a:ext>
            </a:extLst>
          </p:cNvPr>
          <p:cNvSpPr/>
          <p:nvPr/>
        </p:nvSpPr>
        <p:spPr>
          <a:xfrm>
            <a:off x="10655864" y="2795273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Down 73">
            <a:extLst>
              <a:ext uri="{FF2B5EF4-FFF2-40B4-BE49-F238E27FC236}">
                <a16:creationId xmlns:a16="http://schemas.microsoft.com/office/drawing/2014/main" id="{E101ECD0-C164-4B1C-A624-6C203321FF58}"/>
              </a:ext>
            </a:extLst>
          </p:cNvPr>
          <p:cNvSpPr/>
          <p:nvPr/>
        </p:nvSpPr>
        <p:spPr>
          <a:xfrm>
            <a:off x="8205546" y="1021869"/>
            <a:ext cx="496793" cy="81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Down 74">
            <a:extLst>
              <a:ext uri="{FF2B5EF4-FFF2-40B4-BE49-F238E27FC236}">
                <a16:creationId xmlns:a16="http://schemas.microsoft.com/office/drawing/2014/main" id="{E0689A1C-95EC-4E5F-9280-E9EF4E5D4B93}"/>
              </a:ext>
            </a:extLst>
          </p:cNvPr>
          <p:cNvSpPr/>
          <p:nvPr/>
        </p:nvSpPr>
        <p:spPr>
          <a:xfrm>
            <a:off x="9064857" y="239113"/>
            <a:ext cx="496793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4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48"/>
            </p:par>
          </p:childTnLst>
        </p:cTn>
      </p:par>
    </p:tnLst>
    <p:bldLst>
      <p:bldP spid="8" grpId="0" animBg="1"/>
      <p:bldP spid="9" grpId="0" animBg="1"/>
      <p:bldP spid="68" grpId="0" animBg="1"/>
      <p:bldP spid="69" grpId="0" animBg="1"/>
      <p:bldP spid="71" grpId="0" animBg="1"/>
      <p:bldP spid="72" grpId="0" animBg="1"/>
      <p:bldP spid="10" grpId="0" animBg="1"/>
      <p:bldP spid="73" grpId="0" animBg="1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323B6-DCEE-48C7-BD0F-A9B457483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8850" y="979849"/>
            <a:ext cx="8605837" cy="5563826"/>
          </a:xfrm>
          <a:prstGeom prst="rect">
            <a:avLst/>
          </a:prstGeom>
        </p:spPr>
      </p:pic>
      <p:grpSp>
        <p:nvGrpSpPr>
          <p:cNvPr id="91" name="Google Shape;321;p11">
            <a:extLst>
              <a:ext uri="{FF2B5EF4-FFF2-40B4-BE49-F238E27FC236}">
                <a16:creationId xmlns:a16="http://schemas.microsoft.com/office/drawing/2014/main" id="{6F0D71B8-C2DC-465F-A023-8B2C0ED1EC6E}"/>
              </a:ext>
            </a:extLst>
          </p:cNvPr>
          <p:cNvGrpSpPr/>
          <p:nvPr/>
        </p:nvGrpSpPr>
        <p:grpSpPr>
          <a:xfrm rot="20091635">
            <a:off x="3607621" y="4048698"/>
            <a:ext cx="8337985" cy="6791591"/>
            <a:chOff x="-491208" y="1559964"/>
            <a:chExt cx="5576478" cy="4695532"/>
          </a:xfrm>
        </p:grpSpPr>
        <p:pic>
          <p:nvPicPr>
            <p:cNvPr id="92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2779F078-6215-4392-8189-0BC9E6B19CD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124693DC-A85F-42A0-A07E-9FAB4FF42FF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" name="Google Shape;321;p11">
            <a:extLst>
              <a:ext uri="{FF2B5EF4-FFF2-40B4-BE49-F238E27FC236}">
                <a16:creationId xmlns:a16="http://schemas.microsoft.com/office/drawing/2014/main" id="{0F495BC6-3FFA-44FC-8BB8-7CA1220BFCB8}"/>
              </a:ext>
            </a:extLst>
          </p:cNvPr>
          <p:cNvGrpSpPr/>
          <p:nvPr/>
        </p:nvGrpSpPr>
        <p:grpSpPr>
          <a:xfrm rot="20097600">
            <a:off x="2012678" y="1099313"/>
            <a:ext cx="7950599" cy="6780005"/>
            <a:chOff x="-491208" y="1559964"/>
            <a:chExt cx="5576478" cy="4695532"/>
          </a:xfrm>
        </p:grpSpPr>
        <p:pic>
          <p:nvPicPr>
            <p:cNvPr id="49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62143C3E-6B28-4D28-BB22-861B4DBA8C22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4EE2C313-A487-47E4-AE21-7FA92CFB4F6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321;p11">
            <a:extLst>
              <a:ext uri="{FF2B5EF4-FFF2-40B4-BE49-F238E27FC236}">
                <a16:creationId xmlns:a16="http://schemas.microsoft.com/office/drawing/2014/main" id="{8159E394-EB67-4C11-B8C6-948844FBF451}"/>
              </a:ext>
            </a:extLst>
          </p:cNvPr>
          <p:cNvGrpSpPr/>
          <p:nvPr/>
        </p:nvGrpSpPr>
        <p:grpSpPr>
          <a:xfrm rot="283718">
            <a:off x="6879687" y="1267359"/>
            <a:ext cx="9798908" cy="7278063"/>
            <a:chOff x="-491208" y="1559964"/>
            <a:chExt cx="5576478" cy="4695532"/>
          </a:xfrm>
        </p:grpSpPr>
        <p:pic>
          <p:nvPicPr>
            <p:cNvPr id="63" name="Google Shape;322;p11" descr="A picture containing rectangle&#10;&#10;Description automatically generated">
              <a:extLst>
                <a:ext uri="{FF2B5EF4-FFF2-40B4-BE49-F238E27FC236}">
                  <a16:creationId xmlns:a16="http://schemas.microsoft.com/office/drawing/2014/main" id="{E1C67919-3693-4D6D-95B5-29272982462F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t="40000" b="38815"/>
            <a:stretch/>
          </p:blipFill>
          <p:spPr>
            <a:xfrm rot="1511427">
              <a:off x="-201535" y="2634463"/>
              <a:ext cx="5299874" cy="1122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323;p11" descr="A silhouette of a person&#10;&#10;Description automatically generated with low confidence">
              <a:extLst>
                <a:ext uri="{FF2B5EF4-FFF2-40B4-BE49-F238E27FC236}">
                  <a16:creationId xmlns:a16="http://schemas.microsoft.com/office/drawing/2014/main" id="{08C6FB7D-12B4-45DD-83AD-25993705E47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1665680">
              <a:off x="-14092" y="2427241"/>
              <a:ext cx="4073779" cy="30553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0FE08DE0-DAFC-458C-B9D0-5A0DB4FE3727}"/>
              </a:ext>
            </a:extLst>
          </p:cNvPr>
          <p:cNvSpPr/>
          <p:nvPr/>
        </p:nvSpPr>
        <p:spPr>
          <a:xfrm>
            <a:off x="992729" y="79960"/>
            <a:ext cx="11285845" cy="69365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độ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.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Đồ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vật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nào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dài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nhất</a:t>
            </a:r>
            <a:r>
              <a:rPr lang="en-US" altLang="zh-CN" sz="3600" b="1" dirty="0">
                <a:solidFill>
                  <a:srgbClr val="FF0000"/>
                </a:solidFill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rPr>
              <a:t>?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Avo" pitchFamily="2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B20D2A-1751-4DE6-B8F3-F90B9E302C6D}"/>
              </a:ext>
            </a:extLst>
          </p:cNvPr>
          <p:cNvGrpSpPr/>
          <p:nvPr/>
        </p:nvGrpSpPr>
        <p:grpSpPr>
          <a:xfrm>
            <a:off x="0" y="79960"/>
            <a:ext cx="1021277" cy="795891"/>
            <a:chOff x="41244" y="243903"/>
            <a:chExt cx="1021277" cy="79589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FAA7A52-1BB7-403B-8972-2A22AECB5138}"/>
                </a:ext>
              </a:extLst>
            </p:cNvPr>
            <p:cNvGrpSpPr/>
            <p:nvPr/>
          </p:nvGrpSpPr>
          <p:grpSpPr>
            <a:xfrm>
              <a:off x="41244" y="243903"/>
              <a:ext cx="1021277" cy="795891"/>
              <a:chOff x="5395169" y="1264936"/>
              <a:chExt cx="1722108" cy="1342056"/>
            </a:xfrm>
          </p:grpSpPr>
          <p:sp>
            <p:nvSpPr>
              <p:cNvPr id="59" name="Freeform 343">
                <a:extLst>
                  <a:ext uri="{FF2B5EF4-FFF2-40B4-BE49-F238E27FC236}">
                    <a16:creationId xmlns:a16="http://schemas.microsoft.com/office/drawing/2014/main" id="{7C3F5654-0B8C-4DCA-910D-5A9DDFA31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313" y="1305964"/>
                <a:ext cx="1665964" cy="1264319"/>
              </a:xfrm>
              <a:custGeom>
                <a:avLst/>
                <a:gdLst/>
                <a:ahLst/>
                <a:cxnLst>
                  <a:cxn ang="0">
                    <a:pos x="331" y="33"/>
                  </a:cxn>
                  <a:cxn ang="0">
                    <a:pos x="362" y="486"/>
                  </a:cxn>
                  <a:cxn ang="0">
                    <a:pos x="331" y="33"/>
                  </a:cxn>
                </a:cxnLst>
                <a:rect l="0" t="0" r="r" b="b"/>
                <a:pathLst>
                  <a:path w="653" h="496">
                    <a:moveTo>
                      <a:pt x="331" y="33"/>
                    </a:moveTo>
                    <a:cubicBezTo>
                      <a:pt x="0" y="45"/>
                      <a:pt x="70" y="496"/>
                      <a:pt x="362" y="486"/>
                    </a:cubicBezTo>
                    <a:cubicBezTo>
                      <a:pt x="653" y="475"/>
                      <a:pt x="629" y="0"/>
                      <a:pt x="331" y="33"/>
                    </a:cubicBezTo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0" name="Freeform 344">
                <a:extLst>
                  <a:ext uri="{FF2B5EF4-FFF2-40B4-BE49-F238E27FC236}">
                    <a16:creationId xmlns:a16="http://schemas.microsoft.com/office/drawing/2014/main" id="{A42AA1E0-E959-40C7-96A4-4AF9D4E4B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6686" y="1362108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9" y="6"/>
                  </a:cxn>
                  <a:cxn ang="0">
                    <a:pos x="19" y="171"/>
                  </a:cxn>
                  <a:cxn ang="0">
                    <a:pos x="111" y="419"/>
                  </a:cxn>
                  <a:cxn ang="0">
                    <a:pos x="395" y="426"/>
                  </a:cxn>
                  <a:cxn ang="0">
                    <a:pos x="475" y="179"/>
                  </a:cxn>
                  <a:cxn ang="0">
                    <a:pos x="398" y="48"/>
                  </a:cxn>
                  <a:cxn ang="0">
                    <a:pos x="239" y="6"/>
                  </a:cxn>
                  <a:cxn ang="0">
                    <a:pos x="239" y="16"/>
                  </a:cxn>
                  <a:cxn ang="0">
                    <a:pos x="456" y="150"/>
                  </a:cxn>
                  <a:cxn ang="0">
                    <a:pos x="414" y="395"/>
                  </a:cxn>
                  <a:cxn ang="0">
                    <a:pos x="144" y="430"/>
                  </a:cxn>
                  <a:cxn ang="0">
                    <a:pos x="25" y="207"/>
                  </a:cxn>
                  <a:cxn ang="0">
                    <a:pos x="79" y="78"/>
                  </a:cxn>
                  <a:cxn ang="0">
                    <a:pos x="239" y="16"/>
                  </a:cxn>
                  <a:cxn ang="0">
                    <a:pos x="239" y="6"/>
                  </a:cxn>
                </a:cxnLst>
                <a:rect l="0" t="0" r="r" b="b"/>
                <a:pathLst>
                  <a:path w="493" h="488">
                    <a:moveTo>
                      <a:pt x="239" y="6"/>
                    </a:moveTo>
                    <a:cubicBezTo>
                      <a:pt x="136" y="10"/>
                      <a:pt x="42" y="65"/>
                      <a:pt x="19" y="171"/>
                    </a:cubicBezTo>
                    <a:cubicBezTo>
                      <a:pt x="0" y="262"/>
                      <a:pt x="38" y="362"/>
                      <a:pt x="111" y="419"/>
                    </a:cubicBezTo>
                    <a:cubicBezTo>
                      <a:pt x="190" y="481"/>
                      <a:pt x="314" y="488"/>
                      <a:pt x="395" y="426"/>
                    </a:cubicBezTo>
                    <a:cubicBezTo>
                      <a:pt x="469" y="369"/>
                      <a:pt x="493" y="267"/>
                      <a:pt x="475" y="179"/>
                    </a:cubicBezTo>
                    <a:cubicBezTo>
                      <a:pt x="464" y="128"/>
                      <a:pt x="438" y="80"/>
                      <a:pt x="398" y="48"/>
                    </a:cubicBezTo>
                    <a:cubicBezTo>
                      <a:pt x="353" y="12"/>
                      <a:pt x="296" y="0"/>
                      <a:pt x="239" y="6"/>
                    </a:cubicBezTo>
                    <a:cubicBezTo>
                      <a:pt x="233" y="6"/>
                      <a:pt x="233" y="16"/>
                      <a:pt x="239" y="16"/>
                    </a:cubicBezTo>
                    <a:cubicBezTo>
                      <a:pt x="337" y="5"/>
                      <a:pt x="423" y="56"/>
                      <a:pt x="456" y="150"/>
                    </a:cubicBezTo>
                    <a:cubicBezTo>
                      <a:pt x="484" y="230"/>
                      <a:pt x="473" y="330"/>
                      <a:pt x="414" y="395"/>
                    </a:cubicBezTo>
                    <a:cubicBezTo>
                      <a:pt x="348" y="469"/>
                      <a:pt x="229" y="477"/>
                      <a:pt x="144" y="430"/>
                    </a:cubicBezTo>
                    <a:cubicBezTo>
                      <a:pt x="66" y="386"/>
                      <a:pt x="20" y="296"/>
                      <a:pt x="25" y="207"/>
                    </a:cubicBezTo>
                    <a:cubicBezTo>
                      <a:pt x="27" y="159"/>
                      <a:pt x="45" y="113"/>
                      <a:pt x="79" y="78"/>
                    </a:cubicBezTo>
                    <a:cubicBezTo>
                      <a:pt x="121" y="35"/>
                      <a:pt x="180" y="18"/>
                      <a:pt x="239" y="16"/>
                    </a:cubicBezTo>
                    <a:cubicBezTo>
                      <a:pt x="246" y="15"/>
                      <a:pt x="246" y="5"/>
                      <a:pt x="239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1" name="Freeform 345">
                <a:extLst>
                  <a:ext uri="{FF2B5EF4-FFF2-40B4-BE49-F238E27FC236}">
                    <a16:creationId xmlns:a16="http://schemas.microsoft.com/office/drawing/2014/main" id="{E03982ED-39CF-4089-9C78-4D5A9D310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169" y="1264936"/>
                <a:ext cx="1663805" cy="1267557"/>
              </a:xfrm>
              <a:custGeom>
                <a:avLst/>
                <a:gdLst/>
                <a:ahLst/>
                <a:cxnLst>
                  <a:cxn ang="0">
                    <a:pos x="330" y="33"/>
                  </a:cxn>
                  <a:cxn ang="0">
                    <a:pos x="361" y="486"/>
                  </a:cxn>
                  <a:cxn ang="0">
                    <a:pos x="330" y="33"/>
                  </a:cxn>
                </a:cxnLst>
                <a:rect l="0" t="0" r="r" b="b"/>
                <a:pathLst>
                  <a:path w="652" h="497">
                    <a:moveTo>
                      <a:pt x="330" y="33"/>
                    </a:moveTo>
                    <a:cubicBezTo>
                      <a:pt x="0" y="46"/>
                      <a:pt x="69" y="497"/>
                      <a:pt x="361" y="486"/>
                    </a:cubicBezTo>
                    <a:cubicBezTo>
                      <a:pt x="652" y="476"/>
                      <a:pt x="628" y="0"/>
                      <a:pt x="330" y="33"/>
                    </a:cubicBezTo>
                  </a:path>
                </a:pathLst>
              </a:custGeom>
              <a:solidFill>
                <a:srgbClr val="FC6C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  <p:sp>
            <p:nvSpPr>
              <p:cNvPr id="62" name="Freeform 346">
                <a:extLst>
                  <a:ext uri="{FF2B5EF4-FFF2-40B4-BE49-F238E27FC236}">
                    <a16:creationId xmlns:a16="http://schemas.microsoft.com/office/drawing/2014/main" id="{840837E7-805B-4C1E-8BA7-78E8D224A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0542" y="1323239"/>
                <a:ext cx="1256761" cy="1244884"/>
              </a:xfrm>
              <a:custGeom>
                <a:avLst/>
                <a:gdLst/>
                <a:ahLst/>
                <a:cxnLst>
                  <a:cxn ang="0">
                    <a:pos x="238" y="5"/>
                  </a:cxn>
                  <a:cxn ang="0">
                    <a:pos x="19" y="171"/>
                  </a:cxn>
                  <a:cxn ang="0">
                    <a:pos x="110" y="419"/>
                  </a:cxn>
                  <a:cxn ang="0">
                    <a:pos x="394" y="426"/>
                  </a:cxn>
                  <a:cxn ang="0">
                    <a:pos x="474" y="178"/>
                  </a:cxn>
                  <a:cxn ang="0">
                    <a:pos x="397" y="48"/>
                  </a:cxn>
                  <a:cxn ang="0">
                    <a:pos x="238" y="5"/>
                  </a:cxn>
                  <a:cxn ang="0">
                    <a:pos x="238" y="15"/>
                  </a:cxn>
                  <a:cxn ang="0">
                    <a:pos x="455" y="150"/>
                  </a:cxn>
                  <a:cxn ang="0">
                    <a:pos x="414" y="394"/>
                  </a:cxn>
                  <a:cxn ang="0">
                    <a:pos x="143" y="429"/>
                  </a:cxn>
                  <a:cxn ang="0">
                    <a:pos x="24" y="207"/>
                  </a:cxn>
                  <a:cxn ang="0">
                    <a:pos x="78" y="78"/>
                  </a:cxn>
                  <a:cxn ang="0">
                    <a:pos x="238" y="15"/>
                  </a:cxn>
                  <a:cxn ang="0">
                    <a:pos x="238" y="5"/>
                  </a:cxn>
                </a:cxnLst>
                <a:rect l="0" t="0" r="r" b="b"/>
                <a:pathLst>
                  <a:path w="493" h="488">
                    <a:moveTo>
                      <a:pt x="238" y="5"/>
                    </a:moveTo>
                    <a:cubicBezTo>
                      <a:pt x="136" y="10"/>
                      <a:pt x="41" y="65"/>
                      <a:pt x="19" y="171"/>
                    </a:cubicBezTo>
                    <a:cubicBezTo>
                      <a:pt x="0" y="262"/>
                      <a:pt x="37" y="362"/>
                      <a:pt x="110" y="419"/>
                    </a:cubicBezTo>
                    <a:cubicBezTo>
                      <a:pt x="189" y="481"/>
                      <a:pt x="313" y="488"/>
                      <a:pt x="394" y="426"/>
                    </a:cubicBezTo>
                    <a:cubicBezTo>
                      <a:pt x="468" y="369"/>
                      <a:pt x="493" y="267"/>
                      <a:pt x="474" y="178"/>
                    </a:cubicBezTo>
                    <a:cubicBezTo>
                      <a:pt x="463" y="128"/>
                      <a:pt x="437" y="80"/>
                      <a:pt x="397" y="48"/>
                    </a:cubicBezTo>
                    <a:cubicBezTo>
                      <a:pt x="352" y="11"/>
                      <a:pt x="295" y="0"/>
                      <a:pt x="238" y="5"/>
                    </a:cubicBezTo>
                    <a:cubicBezTo>
                      <a:pt x="232" y="6"/>
                      <a:pt x="232" y="16"/>
                      <a:pt x="238" y="15"/>
                    </a:cubicBezTo>
                    <a:cubicBezTo>
                      <a:pt x="336" y="5"/>
                      <a:pt x="422" y="56"/>
                      <a:pt x="455" y="150"/>
                    </a:cubicBezTo>
                    <a:cubicBezTo>
                      <a:pt x="484" y="230"/>
                      <a:pt x="472" y="330"/>
                      <a:pt x="414" y="394"/>
                    </a:cubicBezTo>
                    <a:cubicBezTo>
                      <a:pt x="347" y="468"/>
                      <a:pt x="228" y="477"/>
                      <a:pt x="143" y="429"/>
                    </a:cubicBezTo>
                    <a:cubicBezTo>
                      <a:pt x="66" y="385"/>
                      <a:pt x="20" y="296"/>
                      <a:pt x="24" y="207"/>
                    </a:cubicBezTo>
                    <a:cubicBezTo>
                      <a:pt x="26" y="159"/>
                      <a:pt x="44" y="113"/>
                      <a:pt x="78" y="78"/>
                    </a:cubicBezTo>
                    <a:cubicBezTo>
                      <a:pt x="120" y="35"/>
                      <a:pt x="180" y="18"/>
                      <a:pt x="238" y="15"/>
                    </a:cubicBezTo>
                    <a:cubicBezTo>
                      <a:pt x="245" y="15"/>
                      <a:pt x="245" y="5"/>
                      <a:pt x="238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玄三M W05" panose="02020400000000000000" pitchFamily="18" charset="-122"/>
                  <a:ea typeface="仓耳玄三M W05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64" name="矩形 16">
              <a:extLst>
                <a:ext uri="{FF2B5EF4-FFF2-40B4-BE49-F238E27FC236}">
                  <a16:creationId xmlns:a16="http://schemas.microsoft.com/office/drawing/2014/main" id="{42A2A7D3-8F13-45D3-8C6F-B7EF22C4EAF9}"/>
                </a:ext>
              </a:extLst>
            </p:cNvPr>
            <p:cNvSpPr/>
            <p:nvPr/>
          </p:nvSpPr>
          <p:spPr>
            <a:xfrm>
              <a:off x="321448" y="286192"/>
              <a:ext cx="459138" cy="6960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I-Avo" pitchFamily="2" charset="0"/>
                  <a:ea typeface="仓耳玄三M W05" panose="02020400000000000000" pitchFamily="18" charset="-122"/>
                  <a:cs typeface="Arial" panose="020B0604020202020204" pitchFamily="34" charset="0"/>
                </a:rPr>
                <a:t>2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仓耳玄三M W05" panose="02020400000000000000" pitchFamily="18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643107-E4C6-41C4-9A10-955F360D6D80}"/>
              </a:ext>
            </a:extLst>
          </p:cNvPr>
          <p:cNvSpPr/>
          <p:nvPr/>
        </p:nvSpPr>
        <p:spPr>
          <a:xfrm>
            <a:off x="3467100" y="30099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9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75E9F5E-6475-47A0-8EC3-6769A6AFE7CD}"/>
              </a:ext>
            </a:extLst>
          </p:cNvPr>
          <p:cNvSpPr/>
          <p:nvPr/>
        </p:nvSpPr>
        <p:spPr>
          <a:xfrm>
            <a:off x="8783102" y="2819400"/>
            <a:ext cx="60960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3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9189117D-4400-450C-8A8F-2BB39ABF4BD3}"/>
              </a:ext>
            </a:extLst>
          </p:cNvPr>
          <p:cNvSpPr/>
          <p:nvPr/>
        </p:nvSpPr>
        <p:spPr>
          <a:xfrm>
            <a:off x="5874026" y="5854965"/>
            <a:ext cx="876950" cy="6096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/>
              <a:t>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73EF22-BD4B-4011-8E7D-3F6D5C04EBC6}"/>
              </a:ext>
            </a:extLst>
          </p:cNvPr>
          <p:cNvSpPr/>
          <p:nvPr/>
        </p:nvSpPr>
        <p:spPr>
          <a:xfrm>
            <a:off x="1357313" y="4800600"/>
            <a:ext cx="2109787" cy="6162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Dài</a:t>
            </a:r>
            <a:r>
              <a:rPr lang="en-US" sz="4000" dirty="0"/>
              <a:t> </a:t>
            </a:r>
            <a:r>
              <a:rPr lang="en-US" sz="4000" dirty="0" err="1"/>
              <a:t>nhất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92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90" grpId="0" animBg="1"/>
      <p:bldP spid="9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52916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853981" y="-99484"/>
            <a:ext cx="9610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Bút chì nào dài hơn 8 cm?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00BB80-2B1E-46EA-8379-8C4E2FF54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04"/>
          <a:stretch/>
        </p:blipFill>
        <p:spPr>
          <a:xfrm>
            <a:off x="1481361" y="5525209"/>
            <a:ext cx="9168000" cy="1082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26A2CF-77AD-4C9D-8AD8-B8F29878F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0"/>
          <a:stretch/>
        </p:blipFill>
        <p:spPr>
          <a:xfrm>
            <a:off x="1483501" y="889000"/>
            <a:ext cx="9229273" cy="459125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2B62C0-CF98-4318-BC0D-5F55A90A438D}"/>
              </a:ext>
            </a:extLst>
          </p:cNvPr>
          <p:cNvCxnSpPr>
            <a:cxnSpLocks/>
          </p:cNvCxnSpPr>
          <p:nvPr/>
        </p:nvCxnSpPr>
        <p:spPr>
          <a:xfrm>
            <a:off x="6615767" y="3026327"/>
            <a:ext cx="0" cy="27432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FCB8AE5-0510-40A9-AE0B-EF46160FECFB}"/>
              </a:ext>
            </a:extLst>
          </p:cNvPr>
          <p:cNvCxnSpPr/>
          <p:nvPr/>
        </p:nvCxnSpPr>
        <p:spPr>
          <a:xfrm>
            <a:off x="7810367" y="1455537"/>
            <a:ext cx="0" cy="43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8A14ED-DE20-434E-909B-EA8638889316}"/>
              </a:ext>
            </a:extLst>
          </p:cNvPr>
          <p:cNvCxnSpPr>
            <a:cxnSpLocks/>
          </p:cNvCxnSpPr>
          <p:nvPr/>
        </p:nvCxnSpPr>
        <p:spPr>
          <a:xfrm>
            <a:off x="9003900" y="4749801"/>
            <a:ext cx="0" cy="1019727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93D16-941E-4B64-8759-762B3BA09C83}"/>
              </a:ext>
            </a:extLst>
          </p:cNvPr>
          <p:cNvCxnSpPr/>
          <p:nvPr/>
        </p:nvCxnSpPr>
        <p:spPr>
          <a:xfrm>
            <a:off x="1884219" y="1443992"/>
            <a:ext cx="0" cy="437848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2C5995CC-B241-4961-A279-16599E9BC02A}"/>
              </a:ext>
            </a:extLst>
          </p:cNvPr>
          <p:cNvSpPr/>
          <p:nvPr/>
        </p:nvSpPr>
        <p:spPr>
          <a:xfrm>
            <a:off x="7849337" y="1389295"/>
            <a:ext cx="482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V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912455-A572-4B0B-9196-603B484AD99B}"/>
              </a:ext>
            </a:extLst>
          </p:cNvPr>
          <p:cNvSpPr/>
          <p:nvPr/>
        </p:nvSpPr>
        <p:spPr>
          <a:xfrm>
            <a:off x="9087320" y="4592781"/>
            <a:ext cx="482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VN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E6D41-FD8D-491C-8906-B652F692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520" y="-1079734"/>
            <a:ext cx="12192000" cy="81206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5A13B7-6F38-4F80-A6FC-2C4C7A192981}"/>
              </a:ext>
            </a:extLst>
          </p:cNvPr>
          <p:cNvSpPr/>
          <p:nvPr/>
        </p:nvSpPr>
        <p:spPr>
          <a:xfrm>
            <a:off x="1847850" y="3797300"/>
            <a:ext cx="835342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 cần nhớ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 thành bài tập.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Chụp hình gửi thầy/cô giáo.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 trước bài tiếp theo.</a:t>
            </a:r>
            <a:endParaRPr kumimoji="0" lang="en-US" sz="36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800" b="1" i="0" u="none" strike="noStrike" kern="1200" cap="none" spc="0" normalizeH="0" baseline="0" noProof="0" dirty="0">
              <a:ln w="10541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8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地图, 文字&#10;&#10;描述已自动生成">
            <a:extLst>
              <a:ext uri="{FF2B5EF4-FFF2-40B4-BE49-F238E27FC236}">
                <a16:creationId xmlns:a16="http://schemas.microsoft.com/office/drawing/2014/main" id="{20943500-24A9-46B3-A024-FC2F454EE0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图片包含 文字&#10;&#10;描述已自动生成">
            <a:extLst>
              <a:ext uri="{FF2B5EF4-FFF2-40B4-BE49-F238E27FC236}">
                <a16:creationId xmlns:a16="http://schemas.microsoft.com/office/drawing/2014/main" id="{70871672-32F3-40CA-A01F-BB09487E2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2870">
            <a:off x="1613493" y="1239092"/>
            <a:ext cx="1593263" cy="159326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110E7C5-CAF5-40AB-9E02-1CF92C7AE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4" y="1252643"/>
            <a:ext cx="6148707" cy="28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.5|4.9|4.3|4.2|5.2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9|7.7|10.9|5.1|9.6|7.7|8.3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93</Words>
  <Application>Microsoft Office PowerPoint</Application>
  <PresentationFormat>Widescreen</PresentationFormat>
  <Paragraphs>26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.VnArial</vt:lpstr>
      <vt:lpstr>Arial</vt:lpstr>
      <vt:lpstr>Calibri</vt:lpstr>
      <vt:lpstr>VNI-Avo</vt:lpstr>
      <vt:lpstr>仓耳玄三M W05</vt:lpstr>
      <vt:lpstr>1_Office Theme</vt:lpstr>
      <vt:lpstr>Office Theme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thao</dc:creator>
  <cp:lastModifiedBy>Admin</cp:lastModifiedBy>
  <cp:revision>7</cp:revision>
  <dcterms:created xsi:type="dcterms:W3CDTF">2021-12-25T08:41:57Z</dcterms:created>
  <dcterms:modified xsi:type="dcterms:W3CDTF">2026-01-24T13:05:29Z</dcterms:modified>
</cp:coreProperties>
</file>