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6" r:id="rId2"/>
  </p:sldMasterIdLst>
  <p:notesMasterIdLst>
    <p:notesMasterId r:id="rId24"/>
  </p:notesMasterIdLst>
  <p:sldIdLst>
    <p:sldId id="256" r:id="rId3"/>
    <p:sldId id="257" r:id="rId4"/>
    <p:sldId id="281" r:id="rId5"/>
    <p:sldId id="270" r:id="rId6"/>
    <p:sldId id="276" r:id="rId7"/>
    <p:sldId id="258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74" r:id="rId18"/>
    <p:sldId id="475" r:id="rId19"/>
    <p:sldId id="476" r:id="rId20"/>
    <p:sldId id="477" r:id="rId21"/>
    <p:sldId id="478" r:id="rId22"/>
    <p:sldId id="27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4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 lấy hai đồ vật ra yêu cầu HS so sánh trước lớp cho nội dung khởi động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7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47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4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16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57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81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13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7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48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19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43A29-CE49-4F65-B40B-CAC08D70590C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387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1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43A29-CE49-4F65-B40B-CAC08D70590C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7370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5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9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9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3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4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4FDBE-5BD6-48DF-98BC-5627EC4207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91" y="3666250"/>
            <a:ext cx="5731419" cy="3021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F546F4-16EA-45E1-8033-EACF113A2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984993-E0F5-E541-93F7-40874E276493}"/>
              </a:ext>
            </a:extLst>
          </p:cNvPr>
          <p:cNvGrpSpPr/>
          <p:nvPr/>
        </p:nvGrpSpPr>
        <p:grpSpPr>
          <a:xfrm>
            <a:off x="1625601" y="1831715"/>
            <a:ext cx="8632828" cy="3697552"/>
            <a:chOff x="5334932" y="3202332"/>
            <a:chExt cx="3977577" cy="170364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78428" y="3202333"/>
              <a:ext cx="3934081" cy="170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B6B0E9-CFB5-FB4F-A53F-2E43F04D6A34}"/>
                </a:ext>
              </a:extLst>
            </p:cNvPr>
            <p:cNvSpPr/>
            <p:nvPr/>
          </p:nvSpPr>
          <p:spPr>
            <a:xfrm>
              <a:off x="5334932" y="3202332"/>
              <a:ext cx="1065868" cy="495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VN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1037266" y="872378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A2ED7E-A735-490B-BB56-8BC8E4AB4378}"/>
              </a:ext>
            </a:extLst>
          </p:cNvPr>
          <p:cNvSpPr/>
          <p:nvPr/>
        </p:nvSpPr>
        <p:spPr>
          <a:xfrm>
            <a:off x="5258204" y="1548009"/>
            <a:ext cx="5000224" cy="398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5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0EFEF88-5AF1-47A6-BC54-82AAAD407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4368801" y="2411308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519027" y="2419795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55222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455227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8600604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8217110" y="3056237"/>
            <a:ext cx="3403748" cy="2346523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E9BED8-FB76-F648-ADFF-C35F5DFA851C}"/>
              </a:ext>
            </a:extLst>
          </p:cNvPr>
          <p:cNvCxnSpPr>
            <a:cxnSpLocks/>
          </p:cNvCxnSpPr>
          <p:nvPr/>
        </p:nvCxnSpPr>
        <p:spPr>
          <a:xfrm>
            <a:off x="3962400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DA25D7-87AF-F34E-9BEE-69D4F098950B}"/>
              </a:ext>
            </a:extLst>
          </p:cNvPr>
          <p:cNvCxnSpPr>
            <a:cxnSpLocks/>
          </p:cNvCxnSpPr>
          <p:nvPr/>
        </p:nvCxnSpPr>
        <p:spPr>
          <a:xfrm>
            <a:off x="8186393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2871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EDC712-FECC-46D8-955B-4F89D0775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4318001" y="2311401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320800" y="-69777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666337" y="458235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1371555" y="81360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7CA093-E2B0-48C7-BBBD-DC148E9C9C04}"/>
              </a:ext>
            </a:extLst>
          </p:cNvPr>
          <p:cNvSpPr/>
          <p:nvPr/>
        </p:nvSpPr>
        <p:spPr>
          <a:xfrm>
            <a:off x="6552835" y="3733800"/>
            <a:ext cx="1168915" cy="1957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7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10BA65-595F-4A2B-B58D-0CB063768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3549915" y="2697656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006550" y="834415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856CD9-C278-4872-9D04-8CA236AC08B2}"/>
              </a:ext>
            </a:extLst>
          </p:cNvPr>
          <p:cNvSpPr/>
          <p:nvPr/>
        </p:nvSpPr>
        <p:spPr>
          <a:xfrm>
            <a:off x="3478419" y="3329397"/>
            <a:ext cx="1469877" cy="2433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1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678CC2-03FE-4714-A165-5F0311238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973470" y="688879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3615019" y="2006600"/>
            <a:ext cx="3866885" cy="3205261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790D2EE-E159-42C8-A874-99AC97376D44}"/>
              </a:ext>
            </a:extLst>
          </p:cNvPr>
          <p:cNvSpPr/>
          <p:nvPr/>
        </p:nvSpPr>
        <p:spPr>
          <a:xfrm>
            <a:off x="3771543" y="3329398"/>
            <a:ext cx="1214775" cy="179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2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F26F16-0415-434A-B55E-B814D02EC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3ECF2F-8E55-E541-807D-25C272534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086834"/>
            <a:ext cx="4021948" cy="5521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94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14CAD2C-2AC1-4FDD-9F51-5982DC775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16566"/>
            <a:ext cx="9978569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7296" y="4241801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74223" y="4182732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6B60D80B-20F4-0547-A5A9-9BD231E1BF58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0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1AAB65-42C1-4BAB-8D24-46CBB2150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344600" y="4217270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7600" y="4244688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C576EBB3-D9DF-3A43-99C2-2C0680C50A61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4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1AF705-D963-4156-94E1-54EBDE07D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15404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8404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9E9577EA-5113-F24D-B06D-8F76775F35A6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3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FE0882-AC6B-47FF-95AC-730672666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30898"/>
            <a:ext cx="9978567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5955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7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53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400" y="2408169"/>
            <a:ext cx="11277600" cy="19646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600" y="2654904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 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3000" y="3384487"/>
            <a:ext cx="7518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28/SGK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9CBF7E-368D-417B-A5B4-E5FED48F72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03" y="4411222"/>
            <a:ext cx="4441995" cy="2341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42795-3C3E-4AFF-8721-C9E1D8C43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45075"/>
            <a:ext cx="9978565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2491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2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75" y="276232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4" y="2658115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1184" y="569601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902" y="3940181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6033" y="6208400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8" y="910022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7B6375-57EC-494A-B33B-1745459A7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7B78F-AACA-41A0-9296-3EF50102C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20" y="2209800"/>
            <a:ext cx="7232161" cy="3812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481B25-EDDE-4DAA-BD5F-B684F711E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28" y="57386"/>
            <a:ext cx="11225741" cy="2454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005765" y="493606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7971898" y="4050089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7904165" y="31750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7971898" y="2375123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8056565" y="14180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hơn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636" y="1466813"/>
            <a:ext cx="11853320" cy="4444216"/>
          </a:xfrm>
          <a:prstGeom prst="roundRect">
            <a:avLst/>
          </a:prstGeom>
          <a:noFill/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411" y="-63802"/>
            <a:ext cx="7721600" cy="17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508000" y="5279615"/>
            <a:ext cx="0" cy="12628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27419" y="1466813"/>
            <a:ext cx="0" cy="4444216"/>
          </a:xfrm>
          <a:prstGeom prst="line">
            <a:avLst/>
          </a:prstGeom>
          <a:ln>
            <a:solidFill>
              <a:srgbClr val="00A1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" y="2099305"/>
            <a:ext cx="7080249" cy="317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73" y="1553559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1739825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55" y="2490759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34" y="2607177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5" y="3407834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9" y="4963007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3460749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19" y="4133274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8005765" y="1483100"/>
            <a:ext cx="3762868" cy="1242179"/>
          </a:xfrm>
        </p:spPr>
        <p:txBody>
          <a:bodyPr>
            <a:noAutofit/>
          </a:bodyPr>
          <a:lstStyle/>
          <a:p>
            <a:r>
              <a:rPr lang="en-US" sz="3733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8056599" y="2288421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hơn</a:t>
            </a: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8047039" y="30918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bằng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7981155" y="39878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nhất</a:t>
            </a: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8116622" y="485511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nhất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37" grpId="0"/>
      <p:bldP spid="32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12000" t="5000" r="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28491"/>
            <a:ext cx="11176000" cy="6667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 sánh mình và bạn bên cạnh để xem ai cao hơn.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124DC-8995-4507-AE85-1881BECAE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CF09CF-A1AA-4825-9269-9E2ABFCD7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4296" y="1699019"/>
            <a:ext cx="7312856" cy="34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1044574" y="702734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2777DC-6BB0-4016-BE25-1721E3F4834F}"/>
              </a:ext>
            </a:extLst>
          </p:cNvPr>
          <p:cNvSpPr/>
          <p:nvPr/>
        </p:nvSpPr>
        <p:spPr>
          <a:xfrm>
            <a:off x="5283200" y="1699019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3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D99759-7AE1-4E57-BA46-40450DBAD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480" y="2223804"/>
            <a:ext cx="8084235" cy="38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1132978" y="934250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C0437E-48B0-4966-8F9D-364054ED5A3B}"/>
              </a:ext>
            </a:extLst>
          </p:cNvPr>
          <p:cNvSpPr/>
          <p:nvPr/>
        </p:nvSpPr>
        <p:spPr>
          <a:xfrm>
            <a:off x="2027380" y="2276916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1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178C34-00CF-4B80-89AA-65EBD3A8D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9475" y="1932826"/>
            <a:ext cx="8171059" cy="39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1072738" y="77475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A1F0BF-C89D-4DDA-A80D-196DE32821F8}"/>
              </a:ext>
            </a:extLst>
          </p:cNvPr>
          <p:cNvSpPr/>
          <p:nvPr/>
        </p:nvSpPr>
        <p:spPr>
          <a:xfrm>
            <a:off x="2336068" y="1862528"/>
            <a:ext cx="3680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7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735E451-E8EE-41D0-9751-89F4FA69615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3517B3-D713-4373-ABB3-DFE5837A5B07}:4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AF81FD-D4CC-4082-89A8-9E3EE8B05BE6}:4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F7F8D8-832A-44E9-9651-A5C7EE119BED}:4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F3D91E-B49C-4227-812A-7F73D0B58349}:4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A969C0-EC5D-48AC-8386-B0FD11C2109E}:4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C3FF9E-A202-4FC3-B6C9-D9743BCA0300}:4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349136-3F13-477F-B590-54E0F84C0E11}:4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8C3814-D3FE-48DA-81FD-54F66F8D9933}:4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664B39-BF97-4B32-AA09-3F2EEB23B13A}:4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5F8DB5-38A3-4971-BDB7-0B010B33EB46}:4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B7E1D5-A2C2-435A-B258-2C1BDA459696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1F46B4-2011-4E5C-B23E-722C4DA09CE8}:4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78C706-1401-4D13-844A-A28294093112}:4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3C7D2B-53AA-49B4-9730-21C6B6A88FC2}:2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5CBF97-8646-466C-BA79-CC32286FEF1F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162774-EEF0-4F47-9D17-27DA60A5BDD6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3989B2-9B66-4847-90E4-64A7BFE1F63D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4BFAB9-198B-4057-8B01-D04D6825C18A}: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E3B22B-07C5-418C-A0BA-FC15418333C6}: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B9DE5A-3264-4D6F-8ECF-18858A7CDF09}:4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16C8E1-2993-4292-B8F6-88671B0E58AB}:482"/>
</p:tagLst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367</Words>
  <Application>Microsoft Office PowerPoint</Application>
  <PresentationFormat>Widescreen</PresentationFormat>
  <Paragraphs>108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Gill Sans MT</vt:lpstr>
      <vt:lpstr>Goudy Old Style</vt:lpstr>
      <vt:lpstr>Times New Roman</vt:lpstr>
      <vt:lpstr>ClassicFrameVTI</vt:lpstr>
      <vt:lpstr>Office Theme</vt:lpstr>
      <vt:lpstr>PowerPoint Presentation</vt:lpstr>
      <vt:lpstr>Chủ đề 7</vt:lpstr>
      <vt:lpstr>PowerPoint Presentation</vt:lpstr>
      <vt:lpstr>………..</vt:lpstr>
      <vt:lpstr>PowerPoint Presentation</vt:lpstr>
      <vt:lpstr>PowerPoint Presentation</vt:lpstr>
      <vt:lpstr>Con vật nào cao hơn?</vt:lpstr>
      <vt:lpstr>Con vật nào cao hơn?</vt:lpstr>
      <vt:lpstr>Con vật nào cao hơn?</vt:lpstr>
      <vt:lpstr>Con vật nào cao hơn?</vt:lpstr>
      <vt:lpstr>Lọ hoa nào thấp hơn?</vt:lpstr>
      <vt:lpstr>Lọ hoa nào thấp hơn?</vt:lpstr>
      <vt:lpstr>Lọ hoa nào thấp hơn?</vt:lpstr>
      <vt:lpstr>Lọ hoa nào thấp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</dc:title>
  <dc:creator>1</dc:creator>
  <cp:lastModifiedBy>Admin</cp:lastModifiedBy>
  <cp:revision>60</cp:revision>
  <dcterms:created xsi:type="dcterms:W3CDTF">2020-08-10T03:18:16Z</dcterms:created>
  <dcterms:modified xsi:type="dcterms:W3CDTF">2026-02-22T14:41:02Z</dcterms:modified>
</cp:coreProperties>
</file>