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5" r:id="rId2"/>
  </p:sldMasterIdLst>
  <p:notesMasterIdLst>
    <p:notesMasterId r:id="rId13"/>
  </p:notesMasterIdLst>
  <p:sldIdLst>
    <p:sldId id="267" r:id="rId3"/>
    <p:sldId id="272" r:id="rId4"/>
    <p:sldId id="317" r:id="rId5"/>
    <p:sldId id="270" r:id="rId6"/>
    <p:sldId id="291" r:id="rId7"/>
    <p:sldId id="318" r:id="rId8"/>
    <p:sldId id="319" r:id="rId9"/>
    <p:sldId id="271" r:id="rId10"/>
    <p:sldId id="320" r:id="rId11"/>
    <p:sldId id="29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806" autoAdjust="0"/>
  </p:normalViewPr>
  <p:slideViewPr>
    <p:cSldViewPr snapToGrid="0">
      <p:cViewPr varScale="1">
        <p:scale>
          <a:sx n="56" d="100"/>
          <a:sy n="56" d="100"/>
        </p:scale>
        <p:origin x="10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7A45C-2A1E-4A25-AECD-5F1BC323051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97E7B-9245-43C9-9CC9-26806E96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7E7B-9245-43C9-9CC9-26806E96A4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1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7E7B-9245-43C9-9CC9-26806E96A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7E7B-9245-43C9-9CC9-26806E96A4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7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3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23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45F37A9-7F34-487D-A930-ACC888D93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AAFA638-D9E6-417B-889B-8E2D2F930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/>
          <a:stretch/>
        </p:blipFill>
        <p:spPr>
          <a:xfrm>
            <a:off x="1576535" y="0"/>
            <a:ext cx="9576486" cy="61605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464F828-C40F-44DB-8AC7-4CE7B78F6F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7" y="1027227"/>
            <a:ext cx="2438400" cy="22547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B71BFE1-656B-4A10-9B8A-9C7CD9E7BC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12" y="5044526"/>
            <a:ext cx="603476" cy="8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94E15D-6B6E-42AE-8C46-899B16CF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A06E96-E838-42AF-8A86-6A28C6513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0A3C43-529E-4F47-8EF7-7F6CA3F7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272429-6BB3-48E0-A428-44B1C8A5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CED68C-2521-4D27-A42F-06A22A74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7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9B279C7-E708-481D-9D75-B8AF4D36F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1EA23F-D116-4D33-930B-8CF594002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92623F-2AA2-4F54-A9D1-DECD9A8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AAB7DB-CBC1-4C6B-A25A-B4CA7066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DD5CDA-2659-414F-9B15-20E1494B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2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52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67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6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61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2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3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9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045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92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4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53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96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160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00741D3-4F50-4C38-B737-1F00E5E964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805343 h 6858000"/>
              <a:gd name="connsiteX3" fmla="*/ 12080492 w 12192000"/>
              <a:gd name="connsiteY3" fmla="*/ 3805844 h 6858000"/>
              <a:gd name="connsiteX4" fmla="*/ 10101618 w 12192000"/>
              <a:gd name="connsiteY4" fmla="*/ 4712669 h 6858000"/>
              <a:gd name="connsiteX5" fmla="*/ 9210926 w 12192000"/>
              <a:gd name="connsiteY5" fmla="*/ 6698856 h 6858000"/>
              <a:gd name="connsiteX6" fmla="*/ 9211506 w 12192000"/>
              <a:gd name="connsiteY6" fmla="*/ 6858000 h 6858000"/>
              <a:gd name="connsiteX7" fmla="*/ 3521398 w 12192000"/>
              <a:gd name="connsiteY7" fmla="*/ 6858000 h 6858000"/>
              <a:gd name="connsiteX8" fmla="*/ 3448603 w 12192000"/>
              <a:gd name="connsiteY8" fmla="*/ 6634175 h 6858000"/>
              <a:gd name="connsiteX9" fmla="*/ 1933176 w 12192000"/>
              <a:gd name="connsiteY9" fmla="*/ 4713857 h 6858000"/>
              <a:gd name="connsiteX10" fmla="*/ 219218 w 12192000"/>
              <a:gd name="connsiteY10" fmla="*/ 3881814 h 6858000"/>
              <a:gd name="connsiteX11" fmla="*/ 0 w 12192000"/>
              <a:gd name="connsiteY11" fmla="*/ 38375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805343"/>
                </a:lnTo>
                <a:lnTo>
                  <a:pt x="12080492" y="3805844"/>
                </a:lnTo>
                <a:cubicBezTo>
                  <a:pt x="11377132" y="3842595"/>
                  <a:pt x="10661936" y="4147773"/>
                  <a:pt x="10101618" y="4712669"/>
                </a:cubicBezTo>
                <a:cubicBezTo>
                  <a:pt x="9541300" y="5277565"/>
                  <a:pt x="9241952" y="5995220"/>
                  <a:pt x="9210926" y="6698856"/>
                </a:cubicBezTo>
                <a:lnTo>
                  <a:pt x="9211506" y="6858000"/>
                </a:lnTo>
                <a:lnTo>
                  <a:pt x="3521398" y="6858000"/>
                </a:lnTo>
                <a:lnTo>
                  <a:pt x="3448603" y="6634175"/>
                </a:lnTo>
                <a:cubicBezTo>
                  <a:pt x="3196636" y="5961902"/>
                  <a:pt x="2671586" y="5268681"/>
                  <a:pt x="1933176" y="4713857"/>
                </a:cubicBezTo>
                <a:cubicBezTo>
                  <a:pt x="1379368" y="4297740"/>
                  <a:pt x="784189" y="4018562"/>
                  <a:pt x="219218" y="3881814"/>
                </a:cubicBezTo>
                <a:lnTo>
                  <a:pt x="0" y="383753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2626BF-B361-4A98-A76F-B61BA77BF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/>
          <a:stretch/>
        </p:blipFill>
        <p:spPr>
          <a:xfrm>
            <a:off x="2265038" y="1"/>
            <a:ext cx="8291578" cy="5905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8D02148-AD47-4BD8-98E5-984D94F020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27" y="1580059"/>
            <a:ext cx="2438400" cy="22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A6083D-7685-4EF1-B383-31940BC2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7102E5-65CE-4FD7-A498-A2CCBD4A0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7676C5-3F20-4F9F-A0DD-0717B3A9E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D3B555-ED1C-4ECA-A6C5-FB1DEC94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6F6CFA-2ECB-4F05-BADB-FECCF636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5B61D9-DAF5-4B6B-94CE-03A4EB4E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1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6E4673-7A70-4A0F-8ACA-B0BAAEBB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9805A6-8E38-407C-A88B-1B995AB0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62A9E2-5ACB-44A6-8909-A91551F37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02EC23-29BB-4407-A4A2-788EFB0BD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DE70C0-5A43-4F2C-A768-B66F12914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63EA6C-3CA5-4AEA-83A9-8E29C144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7FFA03-2AF4-4CD5-9C08-58CA0B6F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B7804F6-B6EB-43F9-8BFC-F7C41E7F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90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2BCF1C-3DF5-48FC-96A3-CC933657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EE45C3-B8F5-48DC-9131-423E8E2B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3452AD-0466-494C-BF64-71E8D376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F758DA-8DFD-40A9-98B0-9B7290B6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9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F0D7FB-C89C-4290-8428-0C9B6307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302420-EE4F-4C15-B188-05CEB7AC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136740-DB7D-4A0C-916D-0FDEF77C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6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9557B-8C14-44E6-9F93-09E4CF27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4F9041-C970-4AC7-BC85-E1B516D3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E641DF-A750-4827-AA3C-7F0B62CE7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17D08A-3652-4EEE-BF37-43E859DE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C8F1EB-14D9-4705-B9D5-ED5DAEA8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418304-A790-4D5E-8B7F-8C568EC7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5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C530D-9E2C-472A-86F7-D630A18F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2FCE4C-B73C-4B9A-A24A-B786314B0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A21AFB-5946-446E-AB4A-0BC3386C4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7D4A86-6458-45E0-A950-42C5EECA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E492D9-C737-404A-879A-8340C7D5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A4D237-96E2-4D51-9494-50ABF64F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32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44B17C5-8245-45DA-973E-5BDE6AD74904}"/>
              </a:ext>
            </a:extLst>
          </p:cNvPr>
          <p:cNvSpPr txBox="1"/>
          <p:nvPr userDrawn="1"/>
        </p:nvSpPr>
        <p:spPr>
          <a:xfrm>
            <a:off x="1169307" y="185668"/>
            <a:ext cx="3643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CDE9"/>
                </a:solidFill>
                <a:effectLst/>
                <a:uLnTx/>
                <a:uFillTx/>
                <a:latin typeface="字魂64号-萌趣软糖体" panose="00000500000000000000" pitchFamily="2" charset="-122"/>
                <a:ea typeface="字魂64号-萌趣软糖体" panose="00000500000000000000" pitchFamily="2" charset="-122"/>
                <a:cs typeface="+mn-cs"/>
                <a:sym typeface="字魂122号-七岁半" panose="00000500000000000000" pitchFamily="2" charset="-122"/>
              </a:rPr>
              <a:t>添加标题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C98E981-4AC1-496A-86D2-FE36A96CDA7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2" y="261868"/>
            <a:ext cx="603476" cy="8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279" y="2359889"/>
            <a:ext cx="8748518" cy="3078747"/>
          </a:xfrm>
          <a:prstGeom prst="rect">
            <a:avLst/>
          </a:prstGeom>
        </p:spPr>
      </p:pic>
      <p:sp>
        <p:nvSpPr>
          <p:cNvPr id="7" name="Google Shape;3708;p39"/>
          <p:cNvSpPr/>
          <p:nvPr/>
        </p:nvSpPr>
        <p:spPr>
          <a:xfrm>
            <a:off x="1454326" y="219357"/>
            <a:ext cx="9229341" cy="84801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5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889" y="2550207"/>
            <a:ext cx="7041490" cy="22801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BC8AD6-0F6B-4D70-A780-FE1C598D2608}"/>
              </a:ext>
            </a:extLst>
          </p:cNvPr>
          <p:cNvSpPr txBox="1"/>
          <p:nvPr/>
        </p:nvSpPr>
        <p:spPr>
          <a:xfrm>
            <a:off x="3134117" y="6311865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by: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B1A3F9F-CE37-44F9-8058-A357C3FF3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805343 h 6858000"/>
              <a:gd name="connsiteX3" fmla="*/ 12080492 w 12192000"/>
              <a:gd name="connsiteY3" fmla="*/ 3805844 h 6858000"/>
              <a:gd name="connsiteX4" fmla="*/ 10101618 w 12192000"/>
              <a:gd name="connsiteY4" fmla="*/ 4712669 h 6858000"/>
              <a:gd name="connsiteX5" fmla="*/ 9210926 w 12192000"/>
              <a:gd name="connsiteY5" fmla="*/ 6698856 h 6858000"/>
              <a:gd name="connsiteX6" fmla="*/ 9211506 w 12192000"/>
              <a:gd name="connsiteY6" fmla="*/ 6858000 h 6858000"/>
              <a:gd name="connsiteX7" fmla="*/ 3521398 w 12192000"/>
              <a:gd name="connsiteY7" fmla="*/ 6858000 h 6858000"/>
              <a:gd name="connsiteX8" fmla="*/ 3448603 w 12192000"/>
              <a:gd name="connsiteY8" fmla="*/ 6634175 h 6858000"/>
              <a:gd name="connsiteX9" fmla="*/ 1933176 w 12192000"/>
              <a:gd name="connsiteY9" fmla="*/ 4713857 h 6858000"/>
              <a:gd name="connsiteX10" fmla="*/ 219218 w 12192000"/>
              <a:gd name="connsiteY10" fmla="*/ 3881814 h 6858000"/>
              <a:gd name="connsiteX11" fmla="*/ 0 w 12192000"/>
              <a:gd name="connsiteY11" fmla="*/ 38375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805343"/>
                </a:lnTo>
                <a:lnTo>
                  <a:pt x="12080492" y="3805844"/>
                </a:lnTo>
                <a:cubicBezTo>
                  <a:pt x="11377132" y="3842595"/>
                  <a:pt x="10661936" y="4147773"/>
                  <a:pt x="10101618" y="4712669"/>
                </a:cubicBezTo>
                <a:cubicBezTo>
                  <a:pt x="9541300" y="5277565"/>
                  <a:pt x="9241952" y="5995220"/>
                  <a:pt x="9210926" y="6698856"/>
                </a:cubicBezTo>
                <a:lnTo>
                  <a:pt x="9211506" y="6858000"/>
                </a:lnTo>
                <a:lnTo>
                  <a:pt x="3521398" y="6858000"/>
                </a:lnTo>
                <a:lnTo>
                  <a:pt x="3448603" y="6634175"/>
                </a:lnTo>
                <a:cubicBezTo>
                  <a:pt x="3196636" y="5961902"/>
                  <a:pt x="2671586" y="5268681"/>
                  <a:pt x="1933176" y="4713857"/>
                </a:cubicBezTo>
                <a:cubicBezTo>
                  <a:pt x="1379368" y="4297740"/>
                  <a:pt x="784189" y="4018562"/>
                  <a:pt x="219218" y="3881814"/>
                </a:cubicBezTo>
                <a:lnTo>
                  <a:pt x="0" y="3837538"/>
                </a:lnTo>
                <a:close/>
              </a:path>
            </a:pathLst>
          </a:cu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6F38E95-FB6F-4FE5-83C3-5D89B4E4693F}"/>
              </a:ext>
            </a:extLst>
          </p:cNvPr>
          <p:cNvCxnSpPr>
            <a:cxnSpLocks/>
          </p:cNvCxnSpPr>
          <p:nvPr/>
        </p:nvCxnSpPr>
        <p:spPr>
          <a:xfrm>
            <a:off x="4940696" y="3931118"/>
            <a:ext cx="2224701" cy="0"/>
          </a:xfrm>
          <a:prstGeom prst="line">
            <a:avLst/>
          </a:prstGeom>
          <a:ln>
            <a:solidFill>
              <a:schemeClr val="accent1">
                <a:alpha val="66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7FD2E196-9D4F-4C47-818A-2909C4C73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56"/>
            <a:ext cx="2438400" cy="2254786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3FFFC468-3E18-4CFB-A7FB-BAFA1FC347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/>
          <a:stretch/>
        </p:blipFill>
        <p:spPr>
          <a:xfrm>
            <a:off x="1300885" y="-1245567"/>
            <a:ext cx="10121211" cy="7208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r="29934" b="30508"/>
          <a:stretch/>
        </p:blipFill>
        <p:spPr>
          <a:xfrm>
            <a:off x="4603921" y="1853583"/>
            <a:ext cx="3259919" cy="1137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C599FC-4FBF-4C0F-9C20-EBB1FC19F2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2991395"/>
            <a:ext cx="7236579" cy="2292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95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C5295-EA76-4B9A-93DD-F31E5A595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2E065-8F69-4365-958C-348590DEA3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1143000"/>
            <a:ext cx="7793112" cy="3896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/>
          <a:stretch/>
        </p:blipFill>
        <p:spPr bwMode="auto">
          <a:xfrm>
            <a:off x="217736" y="2209800"/>
            <a:ext cx="5723467" cy="104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182" y="368161"/>
            <a:ext cx="1222432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Chọn số đo độ dài phù hợp của mỗi đồ vật trong thực tế.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7736" y="3530600"/>
            <a:ext cx="5486400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186272" y="2415408"/>
            <a:ext cx="2641600" cy="841099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35 cm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45600" y="2415408"/>
            <a:ext cx="2641600" cy="841099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 cm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58" y="4546600"/>
            <a:ext cx="1210452" cy="175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186272" y="5015383"/>
            <a:ext cx="2641600" cy="841099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cm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245600" y="5015383"/>
            <a:ext cx="2641600" cy="841099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gang tay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-13786" y="4013969"/>
            <a:ext cx="122154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82" y="6578600"/>
            <a:ext cx="122154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1519" y="4846288"/>
            <a:ext cx="0" cy="129540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288837"/>
            <a:ext cx="1222432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Chọn số đo độ dài phù hợp của mỗi đồ vật trong thực tế.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30704" y="3108593"/>
            <a:ext cx="4470400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199240" y="1993401"/>
            <a:ext cx="2641600" cy="841099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 cm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58568" y="1993401"/>
            <a:ext cx="2641600" cy="841099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gang tay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86272" y="5081125"/>
            <a:ext cx="2641600" cy="841099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 cm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245600" y="5081125"/>
            <a:ext cx="2641600" cy="841099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cm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-13786" y="3835400"/>
            <a:ext cx="122154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23462" y="6540983"/>
            <a:ext cx="122154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4" y="2102275"/>
            <a:ext cx="4470400" cy="8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03245" y="5922224"/>
            <a:ext cx="3251156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7001" r="37200" b="11076"/>
          <a:stretch/>
        </p:blipFill>
        <p:spPr>
          <a:xfrm rot="16200000">
            <a:off x="1551598" y="3512563"/>
            <a:ext cx="741465" cy="3486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6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1397000"/>
            <a:ext cx="5966884" cy="430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867" y="4656667"/>
            <a:ext cx="3439864" cy="121920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186272" y="2667000"/>
            <a:ext cx="2641600" cy="841099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gang tay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245600" y="2667000"/>
            <a:ext cx="2641600" cy="841099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2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565F9-D98F-414B-962D-B23C1C054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B019A8-B3F2-4925-A610-BCC3960AAA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1602" y="1397000"/>
            <a:ext cx="6908796" cy="345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394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25054" y="-375612"/>
            <a:ext cx="8825345" cy="1794933"/>
          </a:xfrm>
        </p:spPr>
        <p:txBody>
          <a:bodyPr>
            <a:noAutofit/>
          </a:bodyPr>
          <a:lstStyle/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70592" y="15240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" name="AutoShape 2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4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6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87850" y="4319216"/>
            <a:ext cx="842856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Bảng dài khoảng 4 sải tay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37834" y="4992943"/>
            <a:ext cx="1076536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Đo chiều dài bảng lớp em bằng sải tay.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23319" y="5867400"/>
            <a:ext cx="1076536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Bảng lớp em dài khoảng         sải tay.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21600" y="6083300"/>
            <a:ext cx="711200" cy="711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408FABD5-4663-464B-B5B9-57350464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2671" y="88773"/>
            <a:ext cx="7407573" cy="455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"/>
          <p:cNvSpPr txBox="1">
            <a:spLocks/>
          </p:cNvSpPr>
          <p:nvPr/>
        </p:nvSpPr>
        <p:spPr>
          <a:xfrm>
            <a:off x="148525" y="5258141"/>
            <a:ext cx="1219345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Đo phòng học lớp em bằng bước chân.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 chiều phòng học lớp em dài khoảng        bước chân.</a:t>
            </a:r>
          </a:p>
        </p:txBody>
      </p:sp>
      <p:sp>
        <p:nvSpPr>
          <p:cNvPr id="4" name="Oval 3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853981" y="-127000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09349" y="5767349"/>
            <a:ext cx="711200" cy="711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056"/>
            <a:ext cx="9144000" cy="486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625600" y="217731"/>
            <a:ext cx="8916608" cy="4596496"/>
            <a:chOff x="1219200" y="845456"/>
            <a:chExt cx="6687456" cy="3447372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280886" y="845456"/>
              <a:ext cx="2754090" cy="8735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27719" y="845456"/>
              <a:ext cx="3820881" cy="5783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863114" y="903288"/>
              <a:ext cx="0" cy="151606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206342" y="2375810"/>
              <a:ext cx="700314" cy="175259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219200" y="4167076"/>
              <a:ext cx="5987142" cy="12575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251858" y="1718809"/>
              <a:ext cx="3628" cy="257401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80F82F8-02B4-4EFB-9463-953395C6393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AE18D4-92CE-4F9F-8112-E192813B83CE}:3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4B494D-AC64-465A-B597-4AF063D29112}: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B60B46-E561-463D-BE59-1FC3CE6BC396}: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786DC0-5751-4786-8690-9692431CC5A9}:2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F24B01-D536-4104-A497-C302DD6B6E56}:3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655CAE-F5E5-49D1-A82C-2F0717D21B61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C61F87-70F4-41D4-973D-A2558C6261D7}: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AB9198-7E34-4CD8-98F5-5D8FAA93DBF5}:3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D4B2D4-796F-4E11-BA01-DC9F83815EC8}:3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C4BE10-B402-4522-8268-94A72754E711}:271"/>
</p:tagLst>
</file>

<file path=ppt/theme/theme1.xml><?xml version="1.0" encoding="utf-8"?>
<a:theme xmlns:a="http://schemas.openxmlformats.org/drawingml/2006/main" name="Office 主题​​">
  <a:themeElements>
    <a:clrScheme name="自定义 24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CDE9"/>
      </a:accent1>
      <a:accent2>
        <a:srgbClr val="00CDE9"/>
      </a:accent2>
      <a:accent3>
        <a:srgbClr val="00CDE9"/>
      </a:accent3>
      <a:accent4>
        <a:srgbClr val="00CDE9"/>
      </a:accent4>
      <a:accent5>
        <a:srgbClr val="00CDE9"/>
      </a:accent5>
      <a:accent6>
        <a:srgbClr val="00CDE9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125</Words>
  <Application>Microsoft Office PowerPoint</Application>
  <PresentationFormat>Widescreen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.VnArial</vt:lpstr>
      <vt:lpstr>Arial</vt:lpstr>
      <vt:lpstr>Calibri</vt:lpstr>
      <vt:lpstr>字魂64号-萌趣软糖体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</dc:title>
  <dc:creator>thao</dc:creator>
  <cp:lastModifiedBy>Admin</cp:lastModifiedBy>
  <cp:revision>12</cp:revision>
  <dcterms:created xsi:type="dcterms:W3CDTF">2021-12-25T08:16:09Z</dcterms:created>
  <dcterms:modified xsi:type="dcterms:W3CDTF">2026-02-23T15:54:00Z</dcterms:modified>
</cp:coreProperties>
</file>