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76" r:id="rId3"/>
    <p:sldId id="325" r:id="rId4"/>
    <p:sldId id="326" r:id="rId5"/>
    <p:sldId id="339" r:id="rId6"/>
    <p:sldId id="298" r:id="rId7"/>
    <p:sldId id="338" r:id="rId8"/>
    <p:sldId id="31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8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53981" y="-99484"/>
            <a:ext cx="9610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chì nào dài hơn 8 cm?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0BB80-2B1E-46EA-8379-8C4E2FF54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4"/>
          <a:stretch/>
        </p:blipFill>
        <p:spPr>
          <a:xfrm>
            <a:off x="1481361" y="5525209"/>
            <a:ext cx="9168000" cy="108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6A2CF-77AD-4C9D-8AD8-B8F29878F3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0"/>
          <a:stretch/>
        </p:blipFill>
        <p:spPr>
          <a:xfrm>
            <a:off x="1483501" y="889000"/>
            <a:ext cx="9229273" cy="4591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2B62C0-CF98-4318-BC0D-5F55A90A438D}"/>
              </a:ext>
            </a:extLst>
          </p:cNvPr>
          <p:cNvCxnSpPr>
            <a:cxnSpLocks/>
          </p:cNvCxnSpPr>
          <p:nvPr/>
        </p:nvCxnSpPr>
        <p:spPr>
          <a:xfrm>
            <a:off x="6615767" y="3026327"/>
            <a:ext cx="0" cy="27432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CB8AE5-0510-40A9-AE0B-EF46160FECFB}"/>
              </a:ext>
            </a:extLst>
          </p:cNvPr>
          <p:cNvCxnSpPr/>
          <p:nvPr/>
        </p:nvCxnSpPr>
        <p:spPr>
          <a:xfrm>
            <a:off x="7810367" y="1455537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8A14ED-DE20-434E-909B-EA8638889316}"/>
              </a:ext>
            </a:extLst>
          </p:cNvPr>
          <p:cNvCxnSpPr>
            <a:cxnSpLocks/>
          </p:cNvCxnSpPr>
          <p:nvPr/>
        </p:nvCxnSpPr>
        <p:spPr>
          <a:xfrm>
            <a:off x="9003900" y="4749801"/>
            <a:ext cx="0" cy="101972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93D16-941E-4B64-8759-762B3BA09C83}"/>
              </a:ext>
            </a:extLst>
          </p:cNvPr>
          <p:cNvCxnSpPr/>
          <p:nvPr/>
        </p:nvCxnSpPr>
        <p:spPr>
          <a:xfrm>
            <a:off x="1884219" y="1443992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C5995CC-B241-4961-A279-16599E9BC02A}"/>
              </a:ext>
            </a:extLst>
          </p:cNvPr>
          <p:cNvSpPr/>
          <p:nvPr/>
        </p:nvSpPr>
        <p:spPr>
          <a:xfrm>
            <a:off x="7849337" y="1389295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912455-A572-4B0B-9196-603B484AD99B}"/>
              </a:ext>
            </a:extLst>
          </p:cNvPr>
          <p:cNvSpPr/>
          <p:nvPr/>
        </p:nvSpPr>
        <p:spPr>
          <a:xfrm>
            <a:off x="9087320" y="4592781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521014-69DE-4B8B-9444-784E8C130CD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A12C7D-C2A7-4996-88B3-CCB149CFE1C3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72EA0-A9E5-4BC4-87BA-613E39C30B92}:3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  <p:tag name="GENSWF_SLIDE_UID" val="{776A2A00-FF96-4CEA-898A-15D85E9C1C09}:3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  <p:tag name="GENSWF_SLIDE_UID" val="{74A55167-F86F-4641-BF5C-77405B5856C1}: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CE728-C94B-450A-8F3C-1567CE0D0E9F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5F8509-D3F7-4769-AD00-FC0B4C3FEE19}:3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1C121C-3F37-45E4-B137-691FF1FEF8D9}:31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93</Words>
  <Application>Microsoft Office PowerPoint</Application>
  <PresentationFormat>Widescreen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.VnArial</vt:lpstr>
      <vt:lpstr>Arial</vt:lpstr>
      <vt:lpstr>Calibri</vt:lpstr>
      <vt:lpstr>VNI-Avo</vt:lpstr>
      <vt:lpstr>仓耳玄三M W05</vt:lpstr>
      <vt:lpstr>1_Office Theme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</dc:title>
  <dc:creator>thao</dc:creator>
  <cp:lastModifiedBy>Admin</cp:lastModifiedBy>
  <cp:revision>9</cp:revision>
  <dcterms:created xsi:type="dcterms:W3CDTF">2021-12-25T08:41:57Z</dcterms:created>
  <dcterms:modified xsi:type="dcterms:W3CDTF">2026-02-23T16:12:24Z</dcterms:modified>
</cp:coreProperties>
</file>