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1"/>
  </p:notesMasterIdLst>
  <p:sldIdLst>
    <p:sldId id="256" r:id="rId3"/>
    <p:sldId id="257" r:id="rId4"/>
    <p:sldId id="267" r:id="rId5"/>
    <p:sldId id="308" r:id="rId6"/>
    <p:sldId id="309" r:id="rId7"/>
    <p:sldId id="307" r:id="rId8"/>
    <p:sldId id="311" r:id="rId9"/>
    <p:sldId id="26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84" y="7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0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34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79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4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3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31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549873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09516" y="1775806"/>
            <a:ext cx="8571911" cy="2281634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Xin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chào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với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7200" b="1" spc="28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284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endParaRPr lang="en-US" altLang="zh-CN" sz="7200" b="1" spc="28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76976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>
                  <a:latin typeface="+mj-lt"/>
                </a:rPr>
                <a:t>KTUTS</a:t>
              </a:r>
              <a:endParaRPr lang="en-US" dirty="0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0" y="2964605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8109726" y="2439262"/>
            <a:ext cx="197167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059629" y="2476357"/>
            <a:ext cx="342914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401673" y="2461622"/>
            <a:ext cx="279515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259980" y="3638180"/>
            <a:ext cx="767203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đón</a:t>
            </a:r>
            <a:r>
              <a:rPr lang="en-US" sz="2800" dirty="0"/>
              <a:t> (…)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00625 0.24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914 0.26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EBE25-A84E-4578-9A59-6E83C43D6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6" t="5630" b="5630"/>
          <a:stretch/>
        </p:blipFill>
        <p:spPr>
          <a:xfrm>
            <a:off x="2228849" y="2865120"/>
            <a:ext cx="3573758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9DA50-A48A-498E-AF93-F13F22BD76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4"/>
          <a:stretch/>
        </p:blipFill>
        <p:spPr>
          <a:xfrm>
            <a:off x="5802607" y="2865120"/>
            <a:ext cx="402269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198CE1A-40D4-42B2-8E4B-025C943BC463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395460" y="653538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1CC80-FA70-4773-8A9F-C5753C696F26}"/>
              </a:ext>
            </a:extLst>
          </p:cNvPr>
          <p:cNvSpPr txBox="1"/>
          <p:nvPr/>
        </p:nvSpPr>
        <p:spPr>
          <a:xfrm>
            <a:off x="2618244" y="2149751"/>
            <a:ext cx="7010400" cy="615537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x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ếp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hàng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	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gấp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vở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-Rounded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D629B-3B39-2AB7-750F-406FD8879867}"/>
              </a:ext>
            </a:extLst>
          </p:cNvPr>
          <p:cNvSpPr/>
          <p:nvPr/>
        </p:nvSpPr>
        <p:spPr>
          <a:xfrm>
            <a:off x="1616305" y="5553795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xếp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ngắn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48F6B-E9AD-08E5-9477-A8F5883F0B06}"/>
              </a:ext>
            </a:extLst>
          </p:cNvPr>
          <p:cNvSpPr/>
          <p:nvPr/>
        </p:nvSpPr>
        <p:spPr>
          <a:xfrm>
            <a:off x="6198245" y="5444465"/>
            <a:ext cx="4128512" cy="100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nắp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0972F-F249-435A-BE91-8A161034CBEF}"/>
              </a:ext>
            </a:extLst>
          </p:cNvPr>
          <p:cNvSpPr txBox="1"/>
          <p:nvPr/>
        </p:nvSpPr>
        <p:spPr>
          <a:xfrm>
            <a:off x="5118409" y="1698359"/>
            <a:ext cx="389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4D073-B64F-4207-ACE6-31E462691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200" y="2454781"/>
            <a:ext cx="7940948" cy="38284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3" y="1068074"/>
            <a:ext cx="1206933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671D088-C51A-4DF1-A98F-4E1E760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439116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E0322-32E9-410D-946D-66829C52A081}"/>
              </a:ext>
            </a:extLst>
          </p:cNvPr>
          <p:cNvSpPr/>
          <p:nvPr/>
        </p:nvSpPr>
        <p:spPr>
          <a:xfrm>
            <a:off x="1015675" y="3072819"/>
            <a:ext cx="11551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Thỉnh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thoảng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chuông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điện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báo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giờ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6678D-84E2-41AD-A896-7357F5EDD046}"/>
              </a:ext>
            </a:extLst>
          </p:cNvPr>
          <p:cNvSpPr/>
          <p:nvPr/>
        </p:nvSpPr>
        <p:spPr>
          <a:xfrm>
            <a:off x="623999" y="3945640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Nhưng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trống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trường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vẫn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gần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271D6-4EFC-4CDB-BEA3-200DC50EFCDB}"/>
              </a:ext>
            </a:extLst>
          </p:cNvPr>
          <p:cNvSpPr/>
          <p:nvPr/>
        </p:nvSpPr>
        <p:spPr>
          <a:xfrm>
            <a:off x="557026" y="4796185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gũi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059116" y="-1072313"/>
            <a:ext cx="10073767" cy="9497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61" y="0"/>
            <a:ext cx="2353061" cy="241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825D1-202A-4EB0-9EE2-F39218293016}"/>
              </a:ext>
            </a:extLst>
          </p:cNvPr>
          <p:cNvSpPr txBox="1"/>
          <p:nvPr/>
        </p:nvSpPr>
        <p:spPr>
          <a:xfrm>
            <a:off x="3248679" y="2106660"/>
            <a:ext cx="569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ang, an, </a:t>
            </a:r>
            <a:r>
              <a:rPr lang="en-US" sz="3200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3200" i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F8E9C-B979-41FB-B393-FEE0A1FD3248}"/>
              </a:ext>
            </a:extLst>
          </p:cNvPr>
          <p:cNvSpPr txBox="1"/>
          <p:nvPr/>
        </p:nvSpPr>
        <p:spPr>
          <a:xfrm>
            <a:off x="4343040" y="3676320"/>
            <a:ext cx="327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C98457A-F7B4-4884-8013-7E5FC0A97032}"/>
              </a:ext>
            </a:extLst>
          </p:cNvPr>
          <p:cNvSpPr txBox="1"/>
          <p:nvPr/>
        </p:nvSpPr>
        <p:spPr>
          <a:xfrm>
            <a:off x="1904365" y="775903"/>
            <a:ext cx="7929563" cy="677044"/>
          </a:xfrm>
          <a:prstGeom prst="rect">
            <a:avLst/>
          </a:prstGeom>
          <a:noFill/>
        </p:spPr>
        <p:txBody>
          <a:bodyPr lIns="121855" tIns="60928" rIns="121855" bIns="6092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Đọc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đố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 Rounded MT Bold" panose="020F0704030504030204" pitchFamily="34" charset="0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E40395-64B7-4FD0-9F22-4698DD0745E9}"/>
              </a:ext>
            </a:extLst>
          </p:cNvPr>
          <p:cNvSpPr txBox="1"/>
          <p:nvPr/>
        </p:nvSpPr>
        <p:spPr>
          <a:xfrm>
            <a:off x="2849880" y="1452947"/>
            <a:ext cx="6492240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dirty="0"/>
              <a:t>Ở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, </a:t>
            </a:r>
            <a:r>
              <a:rPr lang="en-US" sz="2800" dirty="0" err="1"/>
              <a:t>xanh</a:t>
            </a:r>
            <a:endParaRPr lang="en-US" sz="2800" dirty="0"/>
          </a:p>
          <a:p>
            <a:pPr algn="l"/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phấn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endParaRPr lang="en-US" sz="2800" dirty="0"/>
          </a:p>
          <a:p>
            <a:pPr algn="l"/>
            <a:r>
              <a:rPr lang="en-US" sz="2800" dirty="0"/>
              <a:t>					</a:t>
            </a:r>
            <a:r>
              <a:rPr lang="en-US" sz="2800" i="1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9CA7B-D920-4DCB-905C-D1447C3E0D0C}"/>
              </a:ext>
            </a:extLst>
          </p:cNvPr>
          <p:cNvSpPr txBox="1"/>
          <p:nvPr/>
        </p:nvSpPr>
        <p:spPr>
          <a:xfrm>
            <a:off x="2849880" y="2963672"/>
            <a:ext cx="6492240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dirty="0"/>
              <a:t>“</a:t>
            </a:r>
            <a:r>
              <a:rPr lang="en-US" sz="2800" dirty="0" err="1"/>
              <a:t>Reng</a:t>
            </a:r>
            <a:r>
              <a:rPr lang="en-US" sz="2800" dirty="0"/>
              <a:t>… </a:t>
            </a:r>
            <a:r>
              <a:rPr lang="en-US" sz="2800" dirty="0" err="1"/>
              <a:t>reng</a:t>
            </a:r>
            <a:r>
              <a:rPr lang="en-US" sz="2800" dirty="0"/>
              <a:t>”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endParaRPr lang="en-US" sz="2800" dirty="0"/>
          </a:p>
          <a:p>
            <a:pPr algn="l"/>
            <a:r>
              <a:rPr lang="en-US" sz="2800" dirty="0"/>
              <a:t>Ra </a:t>
            </a:r>
            <a:r>
              <a:rPr lang="en-US" sz="2800" dirty="0" err="1"/>
              <a:t>chơi</a:t>
            </a:r>
            <a:r>
              <a:rPr lang="en-US" sz="2800" dirty="0"/>
              <a:t>,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endParaRPr lang="en-US" sz="2800" dirty="0"/>
          </a:p>
          <a:p>
            <a:pPr algn="l"/>
            <a:r>
              <a:rPr lang="en-US" sz="2800" dirty="0"/>
              <a:t>					</a:t>
            </a:r>
            <a:r>
              <a:rPr lang="en-US" sz="2800" i="1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276" y="3982673"/>
            <a:ext cx="3015774" cy="2321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9CDE0-2081-4D4B-9729-DBD1E756A1F1}"/>
              </a:ext>
            </a:extLst>
          </p:cNvPr>
          <p:cNvSpPr/>
          <p:nvPr/>
        </p:nvSpPr>
        <p:spPr>
          <a:xfrm>
            <a:off x="9064943" y="1531265"/>
            <a:ext cx="1988820" cy="67704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DF62-CF4D-4921-87DD-FD03C1902F9E}"/>
              </a:ext>
            </a:extLst>
          </p:cNvPr>
          <p:cNvSpPr/>
          <p:nvPr/>
        </p:nvSpPr>
        <p:spPr>
          <a:xfrm>
            <a:off x="9064943" y="3090478"/>
            <a:ext cx="1988820" cy="67704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Chuông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LMS_API_VERSION" val="SCORM 2004 (4th edition)"/>
  <p:tag name="ISPRING_ULTRA_SCORM_COURSE_ID" val="C2763DF1-36B6-4FF6-A7F5-1161EC256A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 + 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0C6A5D-8135-48D8-97F7-EB2A94753E97}: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1E1DDC-8EBB-4C5E-9BCD-1EE8039871B6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295FC-6520-42C6-90F5-094C43219824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7F826-4E27-4D07-B47C-57FEE5966CA5}: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5709B8-724A-4EB6-8C61-52F7821CA481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B70FE-3D05-4C34-872C-93F2993E5942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4EB1D3-ED95-4A64-969C-C7BD9EC9E865}:3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291C8A-0092-4CD2-942A-64FACC1427A8}:311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142</TotalTime>
  <Words>258</Words>
  <Application>Microsoft Office PowerPoint</Application>
  <PresentationFormat>Widescreen</PresentationFormat>
  <Paragraphs>40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Arial Rounded MT Bold</vt:lpstr>
      <vt:lpstr>Arial-Rounded</vt:lpstr>
      <vt:lpstr>HP001 4 hàng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 + 4</dc:title>
  <dc:subject/>
  <dc:creator>KTUTS</dc:creator>
  <cp:keywords>Ruby_YenVu</cp:keywords>
  <dc:description/>
  <cp:lastModifiedBy>Admin</cp:lastModifiedBy>
  <cp:revision>19</cp:revision>
  <dcterms:created xsi:type="dcterms:W3CDTF">2018-05-30T07:26:44Z</dcterms:created>
  <dcterms:modified xsi:type="dcterms:W3CDTF">2026-02-23T16:33:21Z</dcterms:modified>
  <cp:category/>
</cp:coreProperties>
</file>