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4" r:id="rId3"/>
  </p:sldMasterIdLst>
  <p:notesMasterIdLst>
    <p:notesMasterId r:id="rId10"/>
  </p:notesMasterIdLst>
  <p:sldIdLst>
    <p:sldId id="286" r:id="rId4"/>
    <p:sldId id="270" r:id="rId5"/>
    <p:sldId id="279" r:id="rId6"/>
    <p:sldId id="277" r:id="rId7"/>
    <p:sldId id="266" r:id="rId8"/>
    <p:sldId id="115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39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CBB6-207C-466C-A8AC-1BA3980F01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7532-6642-45A4-B2D4-B73C29F4B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hướng</a:t>
            </a:r>
            <a:r>
              <a:rPr lang="en-US" baseline="0" dirty="0"/>
              <a:t> dẫn </a:t>
            </a:r>
            <a:r>
              <a:rPr lang="en-US" baseline="0" dirty="0" err="1"/>
              <a:t>hs</a:t>
            </a:r>
            <a:r>
              <a:rPr lang="en-US" baseline="0"/>
              <a:t> Tô chữ hoa N. </a:t>
            </a:r>
            <a:r>
              <a:rPr lang="en-US" baseline="0" dirty="0"/>
              <a:t>GV hỏi để khai thác cho HS hiểu kĩ thuật viết (chữ đầu câu viết hoa, cuối câu có dấu chấm, khoảng cách các chữ bằng 1 con chữ o…)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28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41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98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592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8475" y="5570767"/>
            <a:ext cx="12818077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9941" y="5316711"/>
            <a:ext cx="12173527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474" y="6189784"/>
            <a:ext cx="12206689" cy="66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6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24623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47307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58648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6818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2755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12529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4981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032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63687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50492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7371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57824"/>
      </p:ext>
    </p:extLst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3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690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1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3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9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40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17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41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60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037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60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173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slow">
    <p:push dir="u"/>
  </p:transition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9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12800" y="889000"/>
            <a:ext cx="12674600" cy="5512117"/>
            <a:chOff x="-606686" y="3503807"/>
            <a:chExt cx="9505950" cy="41340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606686" y="4646807"/>
              <a:ext cx="8649947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endPara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5490572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603114" y="5306295"/>
              <a:ext cx="5100638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Tċ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hůc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(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Tiết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3 + 4)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1514" y="3983380"/>
              <a:ext cx="80010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…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…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….. </a:t>
              </a:r>
              <a:r>
                <a:rPr lang="en-US" sz="4267" b="1" dirty="0" err="1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267" b="1" dirty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1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7" y="594613"/>
            <a:ext cx="99475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27200" y="1343292"/>
            <a:ext cx="7479557" cy="615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yếm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endParaRPr lang="en-US" sz="3200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433" y="1981917"/>
            <a:ext cx="99475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7" y="2823477"/>
            <a:ext cx="11658600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53267" y="3313518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4267" b="1" dirty="0">
              <a:solidFill>
                <a:srgbClr val="EEECE1">
                  <a:lumMod val="10000"/>
                </a:srgb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04993" y="3381153"/>
            <a:ext cx="37592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âu</a:t>
            </a:r>
            <a:r>
              <a:rPr lang="en-US" sz="4267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yếm</a:t>
            </a:r>
            <a:endParaRPr lang="en-US" sz="4267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68089" y="3353272"/>
            <a:ext cx="769566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407035" y="3290972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t="42085" r="34002" b="34417"/>
          <a:stretch/>
        </p:blipFill>
        <p:spPr>
          <a:xfrm>
            <a:off x="711200" y="1600201"/>
            <a:ext cx="4896152" cy="2593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76201"/>
            <a:ext cx="11408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16"/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91754"/>
            <a:ext cx="633763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1218516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65750" r="19108" b="12239"/>
          <a:stretch/>
        </p:blipFill>
        <p:spPr>
          <a:xfrm>
            <a:off x="6908800" y="1565747"/>
            <a:ext cx="3909181" cy="2781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02" y="4240093"/>
            <a:ext cx="337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8567" y="4498506"/>
            <a:ext cx="550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49" y="4695853"/>
            <a:ext cx="541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4100" y="4990949"/>
            <a:ext cx="574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16"/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200" y="889000"/>
            <a:ext cx="11658600" cy="5512117"/>
            <a:chOff x="155314" y="3503807"/>
            <a:chExt cx="8743950" cy="41340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5490572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-154062" y="1520575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7.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4267" b="1" dirty="0">
              <a:solidFill>
                <a:srgbClr val="EEECE1">
                  <a:lumMod val="10000"/>
                </a:srgb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096" y="2291687"/>
            <a:ext cx="115332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35600" y="2291687"/>
            <a:ext cx="1500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hẹp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142744" y="3163526"/>
            <a:ext cx="115332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82168" y="3161494"/>
            <a:ext cx="350686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4267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2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636" y="11103"/>
            <a:ext cx="8128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637" y="74746"/>
            <a:ext cx="11268364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3733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ương, ươn, ươi, ươu</a:t>
            </a:r>
            <a:endParaRPr lang="en-US" sz="3733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12425" y="792248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9425" y="1818073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ight Arrow 2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 rot="2148785">
            <a:off x="143889" y="2450984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26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nương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62360" y="2868522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lương</a:t>
            </a:r>
          </a:p>
        </p:txBody>
      </p:sp>
      <p:sp>
        <p:nvSpPr>
          <p:cNvPr id="37" name="Rectangle 36"/>
          <p:cNvSpPr/>
          <p:nvPr/>
        </p:nvSpPr>
        <p:spPr>
          <a:xfrm rot="19920687">
            <a:off x="3034190" y="2523089"/>
            <a:ext cx="1359687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26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nướng</a:t>
            </a:r>
          </a:p>
        </p:txBody>
      </p:sp>
      <p:sp>
        <p:nvSpPr>
          <p:cNvPr id="52" name="Oval 51"/>
          <p:cNvSpPr/>
          <p:nvPr/>
        </p:nvSpPr>
        <p:spPr>
          <a:xfrm>
            <a:off x="6296642" y="768424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343642" y="1794249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Right Arrow 5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 rot="2148785">
            <a:off x="5328106" y="2427160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46578" y="2844698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mượn</a:t>
            </a:r>
          </a:p>
        </p:txBody>
      </p:sp>
      <p:sp>
        <p:nvSpPr>
          <p:cNvPr id="59" name="Rectangle 58"/>
          <p:cNvSpPr/>
          <p:nvPr/>
        </p:nvSpPr>
        <p:spPr>
          <a:xfrm rot="19920687">
            <a:off x="8259340" y="2548397"/>
            <a:ext cx="1150299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60" name="Oval 59"/>
          <p:cNvSpPr/>
          <p:nvPr/>
        </p:nvSpPr>
        <p:spPr>
          <a:xfrm>
            <a:off x="3362079" y="3628797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409080" y="4654622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Right Arrow 61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 rot="2148785">
            <a:off x="2393543" y="5287533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12015" y="5705072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</a:p>
        </p:txBody>
      </p:sp>
      <p:sp>
        <p:nvSpPr>
          <p:cNvPr id="67" name="Rectangle 66"/>
          <p:cNvSpPr/>
          <p:nvPr/>
        </p:nvSpPr>
        <p:spPr>
          <a:xfrm rot="19920687">
            <a:off x="5324777" y="5408770"/>
            <a:ext cx="1150299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tưới</a:t>
            </a:r>
          </a:p>
        </p:txBody>
      </p:sp>
      <p:sp>
        <p:nvSpPr>
          <p:cNvPr id="68" name="Oval 67"/>
          <p:cNvSpPr/>
          <p:nvPr/>
        </p:nvSpPr>
        <p:spPr>
          <a:xfrm>
            <a:off x="8770729" y="3662572"/>
            <a:ext cx="2420796" cy="1252136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4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ươu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8817729" y="4688397"/>
            <a:ext cx="2157121" cy="1027247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Right Arrow 69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 rot="2148785">
            <a:off x="7802193" y="5321308"/>
            <a:ext cx="1245983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220664" y="5738846"/>
            <a:ext cx="1294045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rượu</a:t>
            </a:r>
          </a:p>
        </p:txBody>
      </p:sp>
      <p:sp>
        <p:nvSpPr>
          <p:cNvPr id="75" name="Rectangle 74"/>
          <p:cNvSpPr/>
          <p:nvPr/>
        </p:nvSpPr>
        <p:spPr>
          <a:xfrm rot="19920687">
            <a:off x="10733427" y="5442545"/>
            <a:ext cx="1150299" cy="853249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26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1" y="0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691417" y="306983"/>
            <a:ext cx="3542059" cy="3542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035EC-0422-8379-1C30-6EC030EC2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072" y="2855386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235</Words>
  <Application>Microsoft Office PowerPoint</Application>
  <PresentationFormat>Widescreen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Arial</vt:lpstr>
      <vt:lpstr>Arial Rounded MT Bold</vt:lpstr>
      <vt:lpstr>Arial-Rounded</vt:lpstr>
      <vt:lpstr>Calibri</vt:lpstr>
      <vt:lpstr>HP001 4 hàng</vt:lpstr>
      <vt:lpstr>包图简圆体</vt:lpstr>
      <vt:lpstr>1_Office Theme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</cp:revision>
  <dcterms:created xsi:type="dcterms:W3CDTF">2023-02-09T13:18:45Z</dcterms:created>
  <dcterms:modified xsi:type="dcterms:W3CDTF">2026-02-24T14:40:49Z</dcterms:modified>
</cp:coreProperties>
</file>