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92" r:id="rId2"/>
  </p:sldMasterIdLst>
  <p:notesMasterIdLst>
    <p:notesMasterId r:id="rId9"/>
  </p:notesMasterIdLst>
  <p:sldIdLst>
    <p:sldId id="258" r:id="rId3"/>
    <p:sldId id="271" r:id="rId4"/>
    <p:sldId id="2007577134" r:id="rId5"/>
    <p:sldId id="2007577135" r:id="rId6"/>
    <p:sldId id="267" r:id="rId7"/>
    <p:sldId id="268" r:id="rId8"/>
  </p:sldIdLst>
  <p:sldSz cx="12192000" cy="6858000"/>
  <p:notesSz cx="6858000" cy="9144000"/>
  <p:embeddedFontLst>
    <p:embeddedFont>
      <p:font typeface="Arial-Rounded" panose="020B0500000000000000" charset="0"/>
      <p:regular r:id="rId10"/>
    </p:embeddedFont>
    <p:embeddedFont>
      <p:font typeface="DengXian" panose="02010600030101010101" pitchFamily="2" charset="-122"/>
      <p:regular r:id="rId11"/>
      <p:bold r:id="rId12"/>
    </p:embeddedFont>
    <p:embeddedFont>
      <p:font typeface="Tahoma" panose="020B0604030504040204" pitchFamily="34" charset="0"/>
      <p:regular r:id="rId13"/>
      <p:bold r:id="rId14"/>
    </p:embeddedFont>
  </p:embeddedFontLst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AC3C"/>
    <a:srgbClr val="FF8599"/>
    <a:srgbClr val="1CD8EC"/>
    <a:srgbClr val="FEE002"/>
    <a:srgbClr val="D5393C"/>
    <a:srgbClr val="136198"/>
    <a:srgbClr val="5DA156"/>
    <a:srgbClr val="59A1C6"/>
    <a:srgbClr val="0F6F6A"/>
    <a:srgbClr val="1B60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48" autoAdjust="0"/>
    <p:restoredTop sz="95816" autoAdjust="0"/>
  </p:normalViewPr>
  <p:slideViewPr>
    <p:cSldViewPr snapToGrid="0">
      <p:cViewPr varScale="1">
        <p:scale>
          <a:sx n="63" d="100"/>
          <a:sy n="63" d="100"/>
        </p:scale>
        <p:origin x="888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7EA16-772A-4954-A20D-1DF23755AEEE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2121CB-9439-40C6-A8AD-6C56513EA9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9429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121CB-9439-40C6-A8AD-6C56513EA90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5532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4F27F4-E913-43D7-AD0C-00B508DBC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3492971-D6CB-4E29-AD5E-C3C4381A9F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B076BE-7A61-44A4-BE97-989E7221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7D76-960B-46FE-A880-7E807A291F2E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F5C7B5-5B9A-4AFA-9EC4-4F4654FC0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CC629-2424-4BDA-8274-584DD3574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6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D1F83A-D995-4DA6-B0BF-E5E9E7893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D9CD03B-1487-40AF-B331-B0E4932D38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9D57E2-B860-44E0-9AF4-67C43FFE6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7D76-960B-46FE-A880-7E807A291F2E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198EF83-F0D5-4924-B50A-63CD12603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156CA0-1F81-4701-B1B5-7A7B73492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088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6A8EB87-89B7-4DC2-886F-D82971062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BACC57C-342E-48B2-8BEF-335D81EB15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E70D7DA-C54F-4E6C-8577-97D6C4F57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7D76-960B-46FE-A880-7E807A291F2E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8A5339C-8C92-490C-B8BE-D9AE0EB88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69922C0-8706-4F1B-A4F5-FB826806D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827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60197-43DE-4936-8DC6-038BC89FBE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920DB5-665B-48F4-B6C5-FF8BEBB8D3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1EA8F-B40F-4380-A342-547012B16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8E183-BAFF-4659-A802-C510A2B0A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22D10-51D5-4400-8A27-251B60173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3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E39D8-3B70-4BE0-A74B-E501E9928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5CABD-5198-4401-BE26-B8C465DF2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61B0C-8883-44FA-B4D5-3FC22FFEF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07FD0-21CE-40DB-AD52-10022AEBB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0C7B1-C08C-4283-A007-A1BAAA7A7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47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BA895-3D24-4340-BDED-D75A925B8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61405-827B-40E0-87AE-1EA549E78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109EB-08C9-4FDE-9507-059733BAB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D40AA8-592A-441A-9AC1-B93B28EDB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15704-DD1F-4E2D-8B46-D7EBDE04F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44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2F5B1-94A9-4063-B98E-A88C8CC2C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EC53A-5430-41A6-B940-033D006FD3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065F69-17F1-4572-8537-5CEDF6D58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34470E-8F28-4F25-8095-8A7886645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223752-13F2-4166-BCE5-5D8869974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4ABAB5-CD13-4051-A25B-2BAF8F879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02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0D568-B194-4F92-A67E-DE9BD3E4E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6AD74-D6BF-48C4-AC57-CD640F400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5EF74C-5A6C-4D5E-9831-7E25A67DE3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7AC15C-0116-4560-A7FC-B8CA1634C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F948AC-4D7A-453A-81DC-5133AA72CD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365D38-E9DA-487F-9805-640B07FEC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A3396-D9F6-4940-ACBB-160B9B94D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B55FCF-0B4B-4706-9520-8EC7FE945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3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C2B12-B491-49FE-A4BC-F82EECAEF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A18DDE-7A17-490E-B90D-1219B0CED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413E0E-5059-41BF-8F6F-17D0A6D1A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0C85C3-4094-416C-ABBB-7289E47B0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FB4618-D865-418B-BBB2-3B938BFB5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3D7763-FB90-4EBB-B55D-CD91290C8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AC6D44-9E08-4684-8ABE-C5A9E1875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2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5979E-1157-4F55-868C-125160A83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4948E-2D11-4056-AD27-9466FA967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8E1ADF-D8B3-468A-8D78-6716BA209F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D08044-7F6A-43E5-AE5E-30532F95F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202997-5453-46E2-AEAA-38C5D6283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CBC2BF-A3EB-45B8-896C-7AC1FEA51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8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409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9BEA3-FC27-4117-962B-63C516736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1B243C-1995-4825-BBD0-3AA89235E7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EE7880-AACD-43C6-B2D5-CC2C92755F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D0394A-388C-4FE2-A9ED-4D2F24FA6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BD0F67-4E91-40F8-B49F-B9A4ECAD6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EC0059-C178-4892-9B3C-16A71EAC1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55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37086-8C1A-4F8A-8048-42A92E60C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F264DE-7B21-4DE9-AA17-3B12C08E73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55B61-50E6-49A5-9B95-E134F6EF3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9F1053-1727-4BC8-A58D-E8F5C9488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B1DA4E-46BE-474B-A115-DD04B172D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4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829D28-47D8-47EB-8FEC-A3E9EED6A5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8A773D-A9F0-46B3-8AB0-EAF01DC64B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3F93C-9788-48D5-B7EB-10410DF0E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D1166A-5E9C-4D4F-B011-890D74625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D177C-7598-4424-B9CB-A4F27D219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5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524EA9-7100-4BAD-88BE-E73530FAA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141E99D-9383-4CCE-8C78-F93B5E95FD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DE5B506-081A-403D-A4FC-DB0D9DAB7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7D76-960B-46FE-A880-7E807A291F2E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24781E-6E8D-4496-A782-E04E43D1E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A7BA04-B1A4-4565-B8A8-1200B4908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227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75378F-D804-45C0-8869-6810DE817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BB7C80B-8E48-477A-8215-64DA66D825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2785243-2A56-40A8-824A-3B7DE987CA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D27D962-982B-4D18-B23A-17BA96A5E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7D76-960B-46FE-A880-7E807A291F2E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91538D5-3E18-49F0-B727-218B9F3E6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B804F80-DF02-41FA-A80D-4382DD7E7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157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392938-EEB7-424E-8CE9-CEC34B78D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707C6B9-CDDD-45B4-BCF8-CF7B8F695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5CAB06A-29B6-4B29-8DEC-15450FB433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083C25F-368C-4216-849C-96B16AF983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ABD49E5-FF5D-436E-B805-AD663129D8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E0D386F-92A5-4253-A09B-50C7D900D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7D76-960B-46FE-A880-7E807A291F2E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59C9393-C265-4F5B-A271-72C945163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96E8F71-058B-4A01-AF10-C98DFBAB6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015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0E20E8-693B-4187-91B7-4ED53D5B8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C2235B9-7825-4857-A13A-44EB0539B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7D76-960B-46FE-A880-7E807A291F2E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9F43CE1-308D-4A8F-BF7C-34482D9C9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F2C6E43-66A4-4537-935F-64BFD31FF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738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DEA18B4-4107-4E56-BE2B-DB24DC16C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7D76-960B-46FE-A880-7E807A291F2E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303D616-43D3-4283-B269-E8DCB9328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77DDA00-571E-4BA2-81BF-184052025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495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8A2C5F-F7A4-4FFB-ADEF-BFFFD25E4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532055-C49F-492B-93DC-C7736C87E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C53738B-85C7-47CB-8085-D8D4EDEC82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7BBA39D-804F-46DA-8A32-AEA16D967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7D76-960B-46FE-A880-7E807A291F2E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9E51214-5701-42B5-91B3-2070B4A6F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B4E1D75-3578-4F90-A26A-0E856715A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167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7D44D9-5906-4444-A2E3-82B13E714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E9AA3FA-2CD3-493F-8734-89E07A3594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2B53FEB-9E2D-4956-9D7E-CB8C8B21E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336B280-EC89-44E4-B8B2-7AA6F98B5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7D76-960B-46FE-A880-7E807A291F2E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6AE7856-2077-4F60-A12B-B38DD4510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E453A37-A6B7-45DC-B9D5-0C6A0B0E1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048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E060670-4D26-48ED-9635-2C1F39A64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43775CD-3B67-46D3-B2A2-63098E80E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489BB3-2455-41C7-AC8A-304689557D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C7D76-960B-46FE-A880-7E807A291F2E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1789089-EC4B-49E7-BB95-074FD5FD25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10331C-5BA4-4482-94B3-C523C76E74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7617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6449D9-D391-4A05-BE1E-6558785DC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F96D0-0298-40E4-81F8-ECFA19871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78EA5-06EB-47D5-AB02-FAE73870D5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FA40C-620F-437A-BEEC-CAD60EDDC482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F63BB5-6658-43FB-847C-890D4F5C2A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8FC28C-FAAB-4D85-8621-9D27F81A1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84CCE-7BB3-49F4-BF5E-9B8582105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77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microsoft.com/office/2007/relationships/media" Target="../media/media1.mp3"/><Relationship Id="rId16" Type="http://schemas.openxmlformats.org/officeDocument/2006/relationships/image" Target="../media/image18.gif"/><Relationship Id="rId1" Type="http://schemas.openxmlformats.org/officeDocument/2006/relationships/audio" Target="NULL" TargetMode="External"/><Relationship Id="rId6" Type="http://schemas.openxmlformats.org/officeDocument/2006/relationships/audio" Target="../media/media3.mp3"/><Relationship Id="rId11" Type="http://schemas.openxmlformats.org/officeDocument/2006/relationships/audio" Target="../media/audio2.wav"/><Relationship Id="rId5" Type="http://schemas.microsoft.com/office/2007/relationships/media" Target="../media/media3.mp3"/><Relationship Id="rId15" Type="http://schemas.openxmlformats.org/officeDocument/2006/relationships/image" Target="../media/image17.gif"/><Relationship Id="rId10" Type="http://schemas.openxmlformats.org/officeDocument/2006/relationships/audio" Target="../media/audio1.wav"/><Relationship Id="rId19" Type="http://schemas.openxmlformats.org/officeDocument/2006/relationships/image" Target="../media/image21.gif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22.png"/><Relationship Id="rId18" Type="http://schemas.openxmlformats.org/officeDocument/2006/relationships/image" Target="../media/image21.gif"/><Relationship Id="rId3" Type="http://schemas.microsoft.com/office/2007/relationships/media" Target="../media/media2.mp3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16.png"/><Relationship Id="rId17" Type="http://schemas.openxmlformats.org/officeDocument/2006/relationships/image" Target="../media/image20.png"/><Relationship Id="rId2" Type="http://schemas.microsoft.com/office/2007/relationships/media" Target="../media/media1.mp3"/><Relationship Id="rId16" Type="http://schemas.openxmlformats.org/officeDocument/2006/relationships/image" Target="../media/image19.png"/><Relationship Id="rId1" Type="http://schemas.openxmlformats.org/officeDocument/2006/relationships/audio" Target="NULL" TargetMode="External"/><Relationship Id="rId6" Type="http://schemas.openxmlformats.org/officeDocument/2006/relationships/audio" Target="../media/media3.mp3"/><Relationship Id="rId11" Type="http://schemas.openxmlformats.org/officeDocument/2006/relationships/image" Target="../media/image14.png"/><Relationship Id="rId5" Type="http://schemas.microsoft.com/office/2007/relationships/media" Target="../media/media3.mp3"/><Relationship Id="rId15" Type="http://schemas.openxmlformats.org/officeDocument/2006/relationships/image" Target="../media/image18.gif"/><Relationship Id="rId10" Type="http://schemas.openxmlformats.org/officeDocument/2006/relationships/audio" Target="../media/audio3.wav"/><Relationship Id="rId4" Type="http://schemas.openxmlformats.org/officeDocument/2006/relationships/audio" Target="../media/media2.mp3"/><Relationship Id="rId9" Type="http://schemas.openxmlformats.org/officeDocument/2006/relationships/audio" Target="../media/audio1.wav"/><Relationship Id="rId14" Type="http://schemas.openxmlformats.org/officeDocument/2006/relationships/image" Target="../media/image17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24.png"/><Relationship Id="rId18" Type="http://schemas.openxmlformats.org/officeDocument/2006/relationships/image" Target="../media/image21.gif"/><Relationship Id="rId3" Type="http://schemas.microsoft.com/office/2007/relationships/media" Target="../media/media2.mp3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23.png"/><Relationship Id="rId17" Type="http://schemas.openxmlformats.org/officeDocument/2006/relationships/image" Target="../media/image20.png"/><Relationship Id="rId2" Type="http://schemas.microsoft.com/office/2007/relationships/media" Target="../media/media1.mp3"/><Relationship Id="rId16" Type="http://schemas.openxmlformats.org/officeDocument/2006/relationships/image" Target="../media/image19.png"/><Relationship Id="rId1" Type="http://schemas.openxmlformats.org/officeDocument/2006/relationships/audio" Target="NULL" TargetMode="External"/><Relationship Id="rId6" Type="http://schemas.openxmlformats.org/officeDocument/2006/relationships/audio" Target="../media/media3.mp3"/><Relationship Id="rId11" Type="http://schemas.openxmlformats.org/officeDocument/2006/relationships/image" Target="../media/image14.png"/><Relationship Id="rId5" Type="http://schemas.microsoft.com/office/2007/relationships/media" Target="../media/media3.mp3"/><Relationship Id="rId15" Type="http://schemas.openxmlformats.org/officeDocument/2006/relationships/image" Target="../media/image18.gif"/><Relationship Id="rId10" Type="http://schemas.openxmlformats.org/officeDocument/2006/relationships/audio" Target="../media/audio3.wav"/><Relationship Id="rId4" Type="http://schemas.openxmlformats.org/officeDocument/2006/relationships/audio" Target="../media/media2.mp3"/><Relationship Id="rId9" Type="http://schemas.openxmlformats.org/officeDocument/2006/relationships/audio" Target="../media/audio1.wav"/><Relationship Id="rId14" Type="http://schemas.openxmlformats.org/officeDocument/2006/relationships/image" Target="../media/image17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25.png"/><Relationship Id="rId18" Type="http://schemas.openxmlformats.org/officeDocument/2006/relationships/image" Target="../media/image21.gif"/><Relationship Id="rId3" Type="http://schemas.microsoft.com/office/2007/relationships/media" Target="../media/media2.mp3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microsoft.com/office/2007/relationships/media" Target="../media/media1.mp3"/><Relationship Id="rId16" Type="http://schemas.openxmlformats.org/officeDocument/2006/relationships/image" Target="../media/image19.png"/><Relationship Id="rId1" Type="http://schemas.openxmlformats.org/officeDocument/2006/relationships/audio" Target="NULL" TargetMode="External"/><Relationship Id="rId6" Type="http://schemas.openxmlformats.org/officeDocument/2006/relationships/audio" Target="../media/media3.mp3"/><Relationship Id="rId11" Type="http://schemas.openxmlformats.org/officeDocument/2006/relationships/image" Target="../media/image14.png"/><Relationship Id="rId5" Type="http://schemas.microsoft.com/office/2007/relationships/media" Target="../media/media3.mp3"/><Relationship Id="rId15" Type="http://schemas.openxmlformats.org/officeDocument/2006/relationships/image" Target="../media/image18.gif"/><Relationship Id="rId10" Type="http://schemas.openxmlformats.org/officeDocument/2006/relationships/audio" Target="../media/audio3.wav"/><Relationship Id="rId4" Type="http://schemas.openxmlformats.org/officeDocument/2006/relationships/audio" Target="../media/media2.mp3"/><Relationship Id="rId9" Type="http://schemas.openxmlformats.org/officeDocument/2006/relationships/audio" Target="../media/audio1.wav"/><Relationship Id="rId14" Type="http://schemas.openxmlformats.org/officeDocument/2006/relationships/image" Target="../media/image17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27.png"/><Relationship Id="rId18" Type="http://schemas.openxmlformats.org/officeDocument/2006/relationships/image" Target="../media/image21.gif"/><Relationship Id="rId3" Type="http://schemas.microsoft.com/office/2007/relationships/media" Target="../media/media2.mp3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26.png"/><Relationship Id="rId17" Type="http://schemas.openxmlformats.org/officeDocument/2006/relationships/image" Target="../media/image20.png"/><Relationship Id="rId2" Type="http://schemas.microsoft.com/office/2007/relationships/media" Target="../media/media1.mp3"/><Relationship Id="rId16" Type="http://schemas.openxmlformats.org/officeDocument/2006/relationships/image" Target="../media/image19.png"/><Relationship Id="rId1" Type="http://schemas.openxmlformats.org/officeDocument/2006/relationships/audio" Target="NULL" TargetMode="External"/><Relationship Id="rId6" Type="http://schemas.openxmlformats.org/officeDocument/2006/relationships/audio" Target="../media/media3.mp3"/><Relationship Id="rId11" Type="http://schemas.openxmlformats.org/officeDocument/2006/relationships/image" Target="../media/image14.png"/><Relationship Id="rId5" Type="http://schemas.microsoft.com/office/2007/relationships/media" Target="../media/media3.mp3"/><Relationship Id="rId15" Type="http://schemas.openxmlformats.org/officeDocument/2006/relationships/image" Target="../media/image18.gif"/><Relationship Id="rId10" Type="http://schemas.openxmlformats.org/officeDocument/2006/relationships/audio" Target="../media/audio3.wav"/><Relationship Id="rId4" Type="http://schemas.openxmlformats.org/officeDocument/2006/relationships/audio" Target="../media/media2.mp3"/><Relationship Id="rId9" Type="http://schemas.openxmlformats.org/officeDocument/2006/relationships/audio" Target="../media/audio1.wav"/><Relationship Id="rId1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>
            <a:extLst>
              <a:ext uri="{FF2B5EF4-FFF2-40B4-BE49-F238E27FC236}">
                <a16:creationId xmlns:a16="http://schemas.microsoft.com/office/drawing/2014/main" id="{39ACA0B1-4C1B-419F-87A5-7148EE0445E0}"/>
              </a:ext>
            </a:extLst>
          </p:cNvPr>
          <p:cNvGrpSpPr/>
          <p:nvPr/>
        </p:nvGrpSpPr>
        <p:grpSpPr>
          <a:xfrm>
            <a:off x="-14514" y="-36198"/>
            <a:ext cx="12249265" cy="6981372"/>
            <a:chOff x="-14514" y="-36198"/>
            <a:chExt cx="12249265" cy="6981372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D781484F-583E-4238-A688-4E2B6C6471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4514" y="-36198"/>
              <a:ext cx="12249265" cy="6981372"/>
            </a:xfrm>
            <a:prstGeom prst="rect">
              <a:avLst/>
            </a:prstGeom>
          </p:spPr>
        </p:pic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7CC9FBAD-098D-413C-9491-02D1E67076EC}"/>
                </a:ext>
              </a:extLst>
            </p:cNvPr>
            <p:cNvSpPr/>
            <p:nvPr/>
          </p:nvSpPr>
          <p:spPr>
            <a:xfrm>
              <a:off x="215078" y="174171"/>
              <a:ext cx="11700678" cy="6487886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D8F0A903-C987-4FEE-954F-518FFEC146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64" t="12527" r="11586" b="75615"/>
            <a:stretch/>
          </p:blipFill>
          <p:spPr>
            <a:xfrm>
              <a:off x="10014857" y="443744"/>
              <a:ext cx="827314" cy="813214"/>
            </a:xfrm>
            <a:prstGeom prst="rect">
              <a:avLst/>
            </a:prstGeom>
          </p:spPr>
        </p:pic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610E0978-86F3-4310-869E-1886A2C39A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68" t="27937" r="38598" b="62529"/>
            <a:stretch/>
          </p:blipFill>
          <p:spPr>
            <a:xfrm rot="15662064">
              <a:off x="7005736" y="316017"/>
              <a:ext cx="770963" cy="653873"/>
            </a:xfrm>
            <a:prstGeom prst="rect">
              <a:avLst/>
            </a:prstGeom>
          </p:spPr>
        </p:pic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A734A63F-D534-4C49-90D0-061B929A55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49" t="43746" r="52454" b="44389"/>
            <a:stretch/>
          </p:blipFill>
          <p:spPr>
            <a:xfrm>
              <a:off x="5204921" y="431575"/>
              <a:ext cx="868148" cy="813694"/>
            </a:xfrm>
            <a:prstGeom prst="rect">
              <a:avLst/>
            </a:prstGeom>
          </p:spPr>
        </p:pic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79BCECA5-9D09-4671-B815-D959ABCBA6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7" t="12850" r="80495" b="76286"/>
            <a:stretch/>
          </p:blipFill>
          <p:spPr>
            <a:xfrm>
              <a:off x="4011947" y="2827935"/>
              <a:ext cx="664387" cy="745126"/>
            </a:xfrm>
            <a:prstGeom prst="rect">
              <a:avLst/>
            </a:prstGeom>
          </p:spPr>
        </p:pic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337053D9-B75B-43AD-807B-346419922A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37" t="42429" r="38191" b="43661"/>
            <a:stretch/>
          </p:blipFill>
          <p:spPr>
            <a:xfrm>
              <a:off x="8034877" y="642954"/>
              <a:ext cx="856723" cy="954003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9D03EA6B-70F8-4323-9088-FB515806A8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7" t="58732" r="79323" b="27105"/>
            <a:stretch/>
          </p:blipFill>
          <p:spPr>
            <a:xfrm>
              <a:off x="2920292" y="4639376"/>
              <a:ext cx="771461" cy="971321"/>
            </a:xfrm>
            <a:prstGeom prst="rect">
              <a:avLst/>
            </a:prstGeom>
          </p:spPr>
        </p:pic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94B1301C-EDA1-42E0-AACD-697E829F90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20" t="26191" r="65486" b="60877"/>
            <a:stretch/>
          </p:blipFill>
          <p:spPr>
            <a:xfrm>
              <a:off x="7395067" y="4944156"/>
              <a:ext cx="730776" cy="886857"/>
            </a:xfrm>
            <a:prstGeom prst="rect">
              <a:avLst/>
            </a:prstGeom>
          </p:spPr>
        </p:pic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6773E914-F6FC-4A9D-B8C2-44F1D4D78D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61" t="27513" r="81347" b="59981"/>
            <a:stretch/>
          </p:blipFill>
          <p:spPr>
            <a:xfrm>
              <a:off x="2114323" y="2715356"/>
              <a:ext cx="538571" cy="857705"/>
            </a:xfrm>
            <a:prstGeom prst="rect">
              <a:avLst/>
            </a:prstGeom>
          </p:spPr>
        </p:pic>
        <p:pic>
          <p:nvPicPr>
            <p:cNvPr id="43" name="图片 42">
              <a:extLst>
                <a:ext uri="{FF2B5EF4-FFF2-40B4-BE49-F238E27FC236}">
                  <a16:creationId xmlns:a16="http://schemas.microsoft.com/office/drawing/2014/main" id="{3CBBF982-5B03-4DAC-A958-26E45BF015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29" t="12848" r="25383" b="78072"/>
            <a:stretch/>
          </p:blipFill>
          <p:spPr>
            <a:xfrm>
              <a:off x="9147536" y="1876244"/>
              <a:ext cx="867321" cy="622673"/>
            </a:xfrm>
            <a:prstGeom prst="rect">
              <a:avLst/>
            </a:prstGeom>
          </p:spPr>
        </p:pic>
        <p:pic>
          <p:nvPicPr>
            <p:cNvPr id="44" name="图片 43">
              <a:extLst>
                <a:ext uri="{FF2B5EF4-FFF2-40B4-BE49-F238E27FC236}">
                  <a16:creationId xmlns:a16="http://schemas.microsoft.com/office/drawing/2014/main" id="{8511225D-CC47-468C-9536-9D52B7F60B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37" t="42429" r="38191" b="43661"/>
            <a:stretch/>
          </p:blipFill>
          <p:spPr>
            <a:xfrm rot="16200000">
              <a:off x="4016409" y="520957"/>
              <a:ext cx="856723" cy="954003"/>
            </a:xfrm>
            <a:prstGeom prst="rect">
              <a:avLst/>
            </a:prstGeom>
          </p:spPr>
        </p:pic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B225E615-CD9A-406E-8B26-3B6D2CED1A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7" t="58732" r="79323" b="27105"/>
            <a:stretch/>
          </p:blipFill>
          <p:spPr>
            <a:xfrm rot="4436850">
              <a:off x="2134843" y="552079"/>
              <a:ext cx="771461" cy="971321"/>
            </a:xfrm>
            <a:prstGeom prst="rect">
              <a:avLst/>
            </a:prstGeom>
          </p:spPr>
        </p:pic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AD232828-20E3-46E1-963C-4C6B5020FD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29" t="12848" r="25383" b="78072"/>
            <a:stretch/>
          </p:blipFill>
          <p:spPr>
            <a:xfrm rot="16427068">
              <a:off x="1143831" y="4872840"/>
              <a:ext cx="867321" cy="622673"/>
            </a:xfrm>
            <a:prstGeom prst="rect">
              <a:avLst/>
            </a:prstGeom>
          </p:spPr>
        </p:pic>
        <p:pic>
          <p:nvPicPr>
            <p:cNvPr id="47" name="图片 46">
              <a:extLst>
                <a:ext uri="{FF2B5EF4-FFF2-40B4-BE49-F238E27FC236}">
                  <a16:creationId xmlns:a16="http://schemas.microsoft.com/office/drawing/2014/main" id="{28FDD0AA-89FB-43E5-B408-2EF3A3E689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37" t="42429" r="38191" b="43661"/>
            <a:stretch/>
          </p:blipFill>
          <p:spPr>
            <a:xfrm rot="605173">
              <a:off x="8174224" y="5026879"/>
              <a:ext cx="856723" cy="954003"/>
            </a:xfrm>
            <a:prstGeom prst="rect">
              <a:avLst/>
            </a:prstGeom>
          </p:spPr>
        </p:pic>
        <p:pic>
          <p:nvPicPr>
            <p:cNvPr id="48" name="图片 47">
              <a:extLst>
                <a:ext uri="{FF2B5EF4-FFF2-40B4-BE49-F238E27FC236}">
                  <a16:creationId xmlns:a16="http://schemas.microsoft.com/office/drawing/2014/main" id="{6CB0DED9-971E-4F21-A4F4-470B57EB9A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7" t="12850" r="80495" b="76286"/>
            <a:stretch/>
          </p:blipFill>
          <p:spPr>
            <a:xfrm rot="10609007">
              <a:off x="5350494" y="5131317"/>
              <a:ext cx="664387" cy="745126"/>
            </a:xfrm>
            <a:prstGeom prst="rect">
              <a:avLst/>
            </a:prstGeom>
          </p:spPr>
        </p:pic>
        <p:pic>
          <p:nvPicPr>
            <p:cNvPr id="49" name="图片 48">
              <a:extLst>
                <a:ext uri="{FF2B5EF4-FFF2-40B4-BE49-F238E27FC236}">
                  <a16:creationId xmlns:a16="http://schemas.microsoft.com/office/drawing/2014/main" id="{190015A2-1923-4B4E-9DD0-9667D722EF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7" t="12850" r="80495" b="76286"/>
            <a:stretch/>
          </p:blipFill>
          <p:spPr>
            <a:xfrm rot="9927949">
              <a:off x="11185682" y="558634"/>
              <a:ext cx="664387" cy="745126"/>
            </a:xfrm>
            <a:prstGeom prst="rect">
              <a:avLst/>
            </a:prstGeom>
          </p:spPr>
        </p:pic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94431E04-4786-45B4-9DCC-79782D8DB69B}"/>
                </a:ext>
              </a:extLst>
            </p:cNvPr>
            <p:cNvGrpSpPr/>
            <p:nvPr/>
          </p:nvGrpSpPr>
          <p:grpSpPr>
            <a:xfrm>
              <a:off x="14118" y="4606503"/>
              <a:ext cx="12191999" cy="2326243"/>
              <a:chOff x="1" y="4546271"/>
              <a:chExt cx="12191999" cy="2326243"/>
            </a:xfrm>
          </p:grpSpPr>
          <p:sp>
            <p:nvSpPr>
              <p:cNvPr id="59" name="任意多边形 38">
                <a:extLst>
                  <a:ext uri="{FF2B5EF4-FFF2-40B4-BE49-F238E27FC236}">
                    <a16:creationId xmlns:a16="http://schemas.microsoft.com/office/drawing/2014/main" id="{74FBDC02-71B1-4765-8040-0A2BEBF44C10}"/>
                  </a:ext>
                </a:extLst>
              </p:cNvPr>
              <p:cNvSpPr/>
              <p:nvPr/>
            </p:nvSpPr>
            <p:spPr>
              <a:xfrm>
                <a:off x="1" y="4546271"/>
                <a:ext cx="12191999" cy="2311729"/>
              </a:xfrm>
              <a:custGeom>
                <a:avLst/>
                <a:gdLst>
                  <a:gd name="connsiteX0" fmla="*/ 12191999 w 12191999"/>
                  <a:gd name="connsiteY0" fmla="*/ 0 h 2311729"/>
                  <a:gd name="connsiteX1" fmla="*/ 12191999 w 12191999"/>
                  <a:gd name="connsiteY1" fmla="*/ 2311729 h 2311729"/>
                  <a:gd name="connsiteX2" fmla="*/ 0 w 12191999"/>
                  <a:gd name="connsiteY2" fmla="*/ 2311729 h 2311729"/>
                  <a:gd name="connsiteX3" fmla="*/ 0 w 12191999"/>
                  <a:gd name="connsiteY3" fmla="*/ 2020458 h 2311729"/>
                  <a:gd name="connsiteX4" fmla="*/ 0 w 12191999"/>
                  <a:gd name="connsiteY4" fmla="*/ 237172 h 2311729"/>
                  <a:gd name="connsiteX5" fmla="*/ 63480 w 12191999"/>
                  <a:gd name="connsiteY5" fmla="*/ 213939 h 2311729"/>
                  <a:gd name="connsiteX6" fmla="*/ 348343 w 12191999"/>
                  <a:gd name="connsiteY6" fmla="*/ 170871 h 2311729"/>
                  <a:gd name="connsiteX7" fmla="*/ 1306287 w 12191999"/>
                  <a:gd name="connsiteY7" fmla="*/ 1128815 h 2311729"/>
                  <a:gd name="connsiteX8" fmla="*/ 1286825 w 12191999"/>
                  <a:gd name="connsiteY8" fmla="*/ 1321874 h 2311729"/>
                  <a:gd name="connsiteX9" fmla="*/ 1256605 w 12191999"/>
                  <a:gd name="connsiteY9" fmla="*/ 1419229 h 2311729"/>
                  <a:gd name="connsiteX10" fmla="*/ 1344679 w 12191999"/>
                  <a:gd name="connsiteY10" fmla="*/ 1371424 h 2311729"/>
                  <a:gd name="connsiteX11" fmla="*/ 1683656 w 12191999"/>
                  <a:gd name="connsiteY11" fmla="*/ 1302987 h 2311729"/>
                  <a:gd name="connsiteX12" fmla="*/ 2299446 w 12191999"/>
                  <a:gd name="connsiteY12" fmla="*/ 1558056 h 2311729"/>
                  <a:gd name="connsiteX13" fmla="*/ 2381189 w 12191999"/>
                  <a:gd name="connsiteY13" fmla="*/ 1657129 h 2311729"/>
                  <a:gd name="connsiteX14" fmla="*/ 2427737 w 12191999"/>
                  <a:gd name="connsiteY14" fmla="*/ 1596410 h 2311729"/>
                  <a:gd name="connsiteX15" fmla="*/ 3069771 w 12191999"/>
                  <a:gd name="connsiteY15" fmla="*/ 1302987 h 2311729"/>
                  <a:gd name="connsiteX16" fmla="*/ 3544503 w 12191999"/>
                  <a:gd name="connsiteY16" fmla="*/ 1447998 h 2311729"/>
                  <a:gd name="connsiteX17" fmla="*/ 3657745 w 12191999"/>
                  <a:gd name="connsiteY17" fmla="*/ 1541431 h 2311729"/>
                  <a:gd name="connsiteX18" fmla="*/ 3713651 w 12191999"/>
                  <a:gd name="connsiteY18" fmla="*/ 1519404 h 2311729"/>
                  <a:gd name="connsiteX19" fmla="*/ 3897086 w 12191999"/>
                  <a:gd name="connsiteY19" fmla="*/ 1491671 h 2311729"/>
                  <a:gd name="connsiteX20" fmla="*/ 4241977 w 12191999"/>
                  <a:gd name="connsiteY20" fmla="*/ 1597020 h 2311729"/>
                  <a:gd name="connsiteX21" fmla="*/ 4317999 w 12191999"/>
                  <a:gd name="connsiteY21" fmla="*/ 1659743 h 2311729"/>
                  <a:gd name="connsiteX22" fmla="*/ 4359994 w 12191999"/>
                  <a:gd name="connsiteY22" fmla="*/ 1582372 h 2311729"/>
                  <a:gd name="connsiteX23" fmla="*/ 5021945 w 12191999"/>
                  <a:gd name="connsiteY23" fmla="*/ 1230415 h 2311729"/>
                  <a:gd name="connsiteX24" fmla="*/ 5757498 w 12191999"/>
                  <a:gd name="connsiteY24" fmla="*/ 1717972 h 2311729"/>
                  <a:gd name="connsiteX25" fmla="*/ 5775109 w 12191999"/>
                  <a:gd name="connsiteY25" fmla="*/ 1774705 h 2311729"/>
                  <a:gd name="connsiteX26" fmla="*/ 5877396 w 12191999"/>
                  <a:gd name="connsiteY26" fmla="*/ 1742952 h 2311729"/>
                  <a:gd name="connsiteX27" fmla="*/ 5994403 w 12191999"/>
                  <a:gd name="connsiteY27" fmla="*/ 1731157 h 2311729"/>
                  <a:gd name="connsiteX28" fmla="*/ 6319003 w 12191999"/>
                  <a:gd name="connsiteY28" fmla="*/ 1830310 h 2311729"/>
                  <a:gd name="connsiteX29" fmla="*/ 6349718 w 12191999"/>
                  <a:gd name="connsiteY29" fmla="*/ 1855653 h 2311729"/>
                  <a:gd name="connsiteX30" fmla="*/ 6372196 w 12191999"/>
                  <a:gd name="connsiteY30" fmla="*/ 1783240 h 2311729"/>
                  <a:gd name="connsiteX31" fmla="*/ 7228113 w 12191999"/>
                  <a:gd name="connsiteY31" fmla="*/ 1215901 h 2311729"/>
                  <a:gd name="connsiteX32" fmla="*/ 7884955 w 12191999"/>
                  <a:gd name="connsiteY32" fmla="*/ 1487974 h 2311729"/>
                  <a:gd name="connsiteX33" fmla="*/ 7933395 w 12191999"/>
                  <a:gd name="connsiteY33" fmla="*/ 1546684 h 2311729"/>
                  <a:gd name="connsiteX34" fmla="*/ 8036368 w 12191999"/>
                  <a:gd name="connsiteY34" fmla="*/ 1487498 h 2311729"/>
                  <a:gd name="connsiteX35" fmla="*/ 8432799 w 12191999"/>
                  <a:gd name="connsiteY35" fmla="*/ 1397328 h 2311729"/>
                  <a:gd name="connsiteX36" fmla="*/ 9191035 w 12191999"/>
                  <a:gd name="connsiteY36" fmla="*/ 1800479 h 2311729"/>
                  <a:gd name="connsiteX37" fmla="*/ 9210518 w 12191999"/>
                  <a:gd name="connsiteY37" fmla="*/ 1836373 h 2311729"/>
                  <a:gd name="connsiteX38" fmla="*/ 9258709 w 12191999"/>
                  <a:gd name="connsiteY38" fmla="*/ 1810216 h 2311729"/>
                  <a:gd name="connsiteX39" fmla="*/ 9470570 w 12191999"/>
                  <a:gd name="connsiteY39" fmla="*/ 1767443 h 2311729"/>
                  <a:gd name="connsiteX40" fmla="*/ 9682431 w 12191999"/>
                  <a:gd name="connsiteY40" fmla="*/ 1810216 h 2311729"/>
                  <a:gd name="connsiteX41" fmla="*/ 9768141 w 12191999"/>
                  <a:gd name="connsiteY41" fmla="*/ 1856738 h 2311729"/>
                  <a:gd name="connsiteX42" fmla="*/ 9791010 w 12191999"/>
                  <a:gd name="connsiteY42" fmla="*/ 1783067 h 2311729"/>
                  <a:gd name="connsiteX43" fmla="*/ 10570028 w 12191999"/>
                  <a:gd name="connsiteY43" fmla="*/ 1266699 h 2311729"/>
                  <a:gd name="connsiteX44" fmla="*/ 10821441 w 12191999"/>
                  <a:gd name="connsiteY44" fmla="*/ 1304709 h 2311729"/>
                  <a:gd name="connsiteX45" fmla="*/ 10893902 w 12191999"/>
                  <a:gd name="connsiteY45" fmla="*/ 1333259 h 2311729"/>
                  <a:gd name="connsiteX46" fmla="*/ 10916253 w 12191999"/>
                  <a:gd name="connsiteY46" fmla="*/ 1261255 h 2311729"/>
                  <a:gd name="connsiteX47" fmla="*/ 11444514 w 12191999"/>
                  <a:gd name="connsiteY47" fmla="*/ 911100 h 2311729"/>
                  <a:gd name="connsiteX48" fmla="*/ 11446790 w 12191999"/>
                  <a:gd name="connsiteY48" fmla="*/ 911330 h 2311729"/>
                  <a:gd name="connsiteX49" fmla="*/ 11437256 w 12191999"/>
                  <a:gd name="connsiteY49" fmla="*/ 816759 h 2311729"/>
                  <a:gd name="connsiteX50" fmla="*/ 12173467 w 12191999"/>
                  <a:gd name="connsiteY50" fmla="*/ 936 h 2311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2191999" h="2311729">
                    <a:moveTo>
                      <a:pt x="12191999" y="0"/>
                    </a:moveTo>
                    <a:lnTo>
                      <a:pt x="12191999" y="2311729"/>
                    </a:lnTo>
                    <a:lnTo>
                      <a:pt x="0" y="2311729"/>
                    </a:lnTo>
                    <a:lnTo>
                      <a:pt x="0" y="2020458"/>
                    </a:lnTo>
                    <a:lnTo>
                      <a:pt x="0" y="237172"/>
                    </a:lnTo>
                    <a:lnTo>
                      <a:pt x="63480" y="213939"/>
                    </a:lnTo>
                    <a:cubicBezTo>
                      <a:pt x="153468" y="185949"/>
                      <a:pt x="249145" y="170871"/>
                      <a:pt x="348343" y="170871"/>
                    </a:cubicBezTo>
                    <a:cubicBezTo>
                      <a:pt x="877401" y="170871"/>
                      <a:pt x="1306287" y="599757"/>
                      <a:pt x="1306287" y="1128815"/>
                    </a:cubicBezTo>
                    <a:cubicBezTo>
                      <a:pt x="1306287" y="1194948"/>
                      <a:pt x="1299586" y="1259515"/>
                      <a:pt x="1286825" y="1321874"/>
                    </a:cubicBezTo>
                    <a:lnTo>
                      <a:pt x="1256605" y="1419229"/>
                    </a:lnTo>
                    <a:lnTo>
                      <a:pt x="1344679" y="1371424"/>
                    </a:lnTo>
                    <a:cubicBezTo>
                      <a:pt x="1448867" y="1327356"/>
                      <a:pt x="1563416" y="1302987"/>
                      <a:pt x="1683656" y="1302987"/>
                    </a:cubicBezTo>
                    <a:cubicBezTo>
                      <a:pt x="1924137" y="1302987"/>
                      <a:pt x="2141852" y="1400461"/>
                      <a:pt x="2299446" y="1558056"/>
                    </a:cubicBezTo>
                    <a:lnTo>
                      <a:pt x="2381189" y="1657129"/>
                    </a:lnTo>
                    <a:lnTo>
                      <a:pt x="2427737" y="1596410"/>
                    </a:lnTo>
                    <a:cubicBezTo>
                      <a:pt x="2583425" y="1416679"/>
                      <a:pt x="2813321" y="1302987"/>
                      <a:pt x="3069771" y="1302987"/>
                    </a:cubicBezTo>
                    <a:cubicBezTo>
                      <a:pt x="3245622" y="1302987"/>
                      <a:pt x="3408987" y="1356446"/>
                      <a:pt x="3544503" y="1447998"/>
                    </a:cubicBezTo>
                    <a:lnTo>
                      <a:pt x="3657745" y="1541431"/>
                    </a:lnTo>
                    <a:lnTo>
                      <a:pt x="3713651" y="1519404"/>
                    </a:lnTo>
                    <a:cubicBezTo>
                      <a:pt x="3771598" y="1501381"/>
                      <a:pt x="3833208" y="1491671"/>
                      <a:pt x="3897086" y="1491671"/>
                    </a:cubicBezTo>
                    <a:cubicBezTo>
                      <a:pt x="4024841" y="1491671"/>
                      <a:pt x="4143526" y="1530508"/>
                      <a:pt x="4241977" y="1597020"/>
                    </a:cubicBezTo>
                    <a:lnTo>
                      <a:pt x="4317999" y="1659743"/>
                    </a:lnTo>
                    <a:lnTo>
                      <a:pt x="4359994" y="1582372"/>
                    </a:lnTo>
                    <a:cubicBezTo>
                      <a:pt x="4503453" y="1370026"/>
                      <a:pt x="4746395" y="1230415"/>
                      <a:pt x="5021945" y="1230415"/>
                    </a:cubicBezTo>
                    <a:cubicBezTo>
                      <a:pt x="5352605" y="1230415"/>
                      <a:pt x="5636309" y="1431455"/>
                      <a:pt x="5757498" y="1717972"/>
                    </a:cubicBezTo>
                    <a:lnTo>
                      <a:pt x="5775109" y="1774705"/>
                    </a:lnTo>
                    <a:lnTo>
                      <a:pt x="5877396" y="1742952"/>
                    </a:lnTo>
                    <a:cubicBezTo>
                      <a:pt x="5915189" y="1735219"/>
                      <a:pt x="5954321" y="1731157"/>
                      <a:pt x="5994403" y="1731157"/>
                    </a:cubicBezTo>
                    <a:cubicBezTo>
                      <a:pt x="6114640" y="1731157"/>
                      <a:pt x="6226343" y="1767710"/>
                      <a:pt x="6319003" y="1830310"/>
                    </a:cubicBezTo>
                    <a:lnTo>
                      <a:pt x="6349718" y="1855653"/>
                    </a:lnTo>
                    <a:lnTo>
                      <a:pt x="6372196" y="1783240"/>
                    </a:lnTo>
                    <a:cubicBezTo>
                      <a:pt x="6513213" y="1449839"/>
                      <a:pt x="6843343" y="1215901"/>
                      <a:pt x="7228113" y="1215901"/>
                    </a:cubicBezTo>
                    <a:cubicBezTo>
                      <a:pt x="7484626" y="1215901"/>
                      <a:pt x="7716855" y="1319874"/>
                      <a:pt x="7884955" y="1487974"/>
                    </a:cubicBezTo>
                    <a:lnTo>
                      <a:pt x="7933395" y="1546684"/>
                    </a:lnTo>
                    <a:lnTo>
                      <a:pt x="8036368" y="1487498"/>
                    </a:lnTo>
                    <a:cubicBezTo>
                      <a:pt x="8156294" y="1429711"/>
                      <a:pt x="8290765" y="1397328"/>
                      <a:pt x="8432799" y="1397328"/>
                    </a:cubicBezTo>
                    <a:cubicBezTo>
                      <a:pt x="8748430" y="1397328"/>
                      <a:pt x="9026710" y="1557246"/>
                      <a:pt x="9191035" y="1800479"/>
                    </a:cubicBezTo>
                    <a:lnTo>
                      <a:pt x="9210518" y="1836373"/>
                    </a:lnTo>
                    <a:lnTo>
                      <a:pt x="9258709" y="1810216"/>
                    </a:lnTo>
                    <a:cubicBezTo>
                      <a:pt x="9323827" y="1782674"/>
                      <a:pt x="9395420" y="1767443"/>
                      <a:pt x="9470570" y="1767443"/>
                    </a:cubicBezTo>
                    <a:cubicBezTo>
                      <a:pt x="9545720" y="1767443"/>
                      <a:pt x="9617313" y="1782674"/>
                      <a:pt x="9682431" y="1810216"/>
                    </a:cubicBezTo>
                    <a:lnTo>
                      <a:pt x="9768141" y="1856738"/>
                    </a:lnTo>
                    <a:lnTo>
                      <a:pt x="9791010" y="1783067"/>
                    </a:lnTo>
                    <a:cubicBezTo>
                      <a:pt x="9919358" y="1479619"/>
                      <a:pt x="10219827" y="1266699"/>
                      <a:pt x="10570028" y="1266699"/>
                    </a:cubicBezTo>
                    <a:cubicBezTo>
                      <a:pt x="10657578" y="1266699"/>
                      <a:pt x="10742020" y="1280007"/>
                      <a:pt x="10821441" y="1304709"/>
                    </a:cubicBezTo>
                    <a:lnTo>
                      <a:pt x="10893902" y="1333259"/>
                    </a:lnTo>
                    <a:lnTo>
                      <a:pt x="10916253" y="1261255"/>
                    </a:lnTo>
                    <a:cubicBezTo>
                      <a:pt x="11003287" y="1055484"/>
                      <a:pt x="11207039" y="911100"/>
                      <a:pt x="11444514" y="911100"/>
                    </a:cubicBezTo>
                    <a:lnTo>
                      <a:pt x="11446790" y="911330"/>
                    </a:lnTo>
                    <a:lnTo>
                      <a:pt x="11437256" y="816759"/>
                    </a:lnTo>
                    <a:cubicBezTo>
                      <a:pt x="11437256" y="392161"/>
                      <a:pt x="11759948" y="42931"/>
                      <a:pt x="12173467" y="93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90500" dir="16200000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0" name="任意多边形 80">
                <a:extLst>
                  <a:ext uri="{FF2B5EF4-FFF2-40B4-BE49-F238E27FC236}">
                    <a16:creationId xmlns:a16="http://schemas.microsoft.com/office/drawing/2014/main" id="{E1148EA3-0B71-47F1-B7D9-9C9930D3E857}"/>
                  </a:ext>
                </a:extLst>
              </p:cNvPr>
              <p:cNvSpPr/>
              <p:nvPr/>
            </p:nvSpPr>
            <p:spPr>
              <a:xfrm>
                <a:off x="1" y="4560785"/>
                <a:ext cx="12191999" cy="2311729"/>
              </a:xfrm>
              <a:custGeom>
                <a:avLst/>
                <a:gdLst>
                  <a:gd name="connsiteX0" fmla="*/ 12191999 w 12191999"/>
                  <a:gd name="connsiteY0" fmla="*/ 0 h 2311729"/>
                  <a:gd name="connsiteX1" fmla="*/ 12191999 w 12191999"/>
                  <a:gd name="connsiteY1" fmla="*/ 2311729 h 2311729"/>
                  <a:gd name="connsiteX2" fmla="*/ 0 w 12191999"/>
                  <a:gd name="connsiteY2" fmla="*/ 2311729 h 2311729"/>
                  <a:gd name="connsiteX3" fmla="*/ 0 w 12191999"/>
                  <a:gd name="connsiteY3" fmla="*/ 2020458 h 2311729"/>
                  <a:gd name="connsiteX4" fmla="*/ 0 w 12191999"/>
                  <a:gd name="connsiteY4" fmla="*/ 237172 h 2311729"/>
                  <a:gd name="connsiteX5" fmla="*/ 63480 w 12191999"/>
                  <a:gd name="connsiteY5" fmla="*/ 213939 h 2311729"/>
                  <a:gd name="connsiteX6" fmla="*/ 348343 w 12191999"/>
                  <a:gd name="connsiteY6" fmla="*/ 170871 h 2311729"/>
                  <a:gd name="connsiteX7" fmla="*/ 1306287 w 12191999"/>
                  <a:gd name="connsiteY7" fmla="*/ 1128815 h 2311729"/>
                  <a:gd name="connsiteX8" fmla="*/ 1286825 w 12191999"/>
                  <a:gd name="connsiteY8" fmla="*/ 1321874 h 2311729"/>
                  <a:gd name="connsiteX9" fmla="*/ 1256605 w 12191999"/>
                  <a:gd name="connsiteY9" fmla="*/ 1419229 h 2311729"/>
                  <a:gd name="connsiteX10" fmla="*/ 1344679 w 12191999"/>
                  <a:gd name="connsiteY10" fmla="*/ 1371424 h 2311729"/>
                  <a:gd name="connsiteX11" fmla="*/ 1683656 w 12191999"/>
                  <a:gd name="connsiteY11" fmla="*/ 1302987 h 2311729"/>
                  <a:gd name="connsiteX12" fmla="*/ 2299446 w 12191999"/>
                  <a:gd name="connsiteY12" fmla="*/ 1558056 h 2311729"/>
                  <a:gd name="connsiteX13" fmla="*/ 2381189 w 12191999"/>
                  <a:gd name="connsiteY13" fmla="*/ 1657129 h 2311729"/>
                  <a:gd name="connsiteX14" fmla="*/ 2427737 w 12191999"/>
                  <a:gd name="connsiteY14" fmla="*/ 1596410 h 2311729"/>
                  <a:gd name="connsiteX15" fmla="*/ 3069771 w 12191999"/>
                  <a:gd name="connsiteY15" fmla="*/ 1302987 h 2311729"/>
                  <a:gd name="connsiteX16" fmla="*/ 3544503 w 12191999"/>
                  <a:gd name="connsiteY16" fmla="*/ 1447998 h 2311729"/>
                  <a:gd name="connsiteX17" fmla="*/ 3657745 w 12191999"/>
                  <a:gd name="connsiteY17" fmla="*/ 1541431 h 2311729"/>
                  <a:gd name="connsiteX18" fmla="*/ 3713651 w 12191999"/>
                  <a:gd name="connsiteY18" fmla="*/ 1519404 h 2311729"/>
                  <a:gd name="connsiteX19" fmla="*/ 3897086 w 12191999"/>
                  <a:gd name="connsiteY19" fmla="*/ 1491671 h 2311729"/>
                  <a:gd name="connsiteX20" fmla="*/ 4241977 w 12191999"/>
                  <a:gd name="connsiteY20" fmla="*/ 1597020 h 2311729"/>
                  <a:gd name="connsiteX21" fmla="*/ 4317999 w 12191999"/>
                  <a:gd name="connsiteY21" fmla="*/ 1659743 h 2311729"/>
                  <a:gd name="connsiteX22" fmla="*/ 4359994 w 12191999"/>
                  <a:gd name="connsiteY22" fmla="*/ 1582372 h 2311729"/>
                  <a:gd name="connsiteX23" fmla="*/ 5021945 w 12191999"/>
                  <a:gd name="connsiteY23" fmla="*/ 1230415 h 2311729"/>
                  <a:gd name="connsiteX24" fmla="*/ 5757498 w 12191999"/>
                  <a:gd name="connsiteY24" fmla="*/ 1717972 h 2311729"/>
                  <a:gd name="connsiteX25" fmla="*/ 5775109 w 12191999"/>
                  <a:gd name="connsiteY25" fmla="*/ 1774705 h 2311729"/>
                  <a:gd name="connsiteX26" fmla="*/ 5877396 w 12191999"/>
                  <a:gd name="connsiteY26" fmla="*/ 1742952 h 2311729"/>
                  <a:gd name="connsiteX27" fmla="*/ 5994403 w 12191999"/>
                  <a:gd name="connsiteY27" fmla="*/ 1731157 h 2311729"/>
                  <a:gd name="connsiteX28" fmla="*/ 6319003 w 12191999"/>
                  <a:gd name="connsiteY28" fmla="*/ 1830310 h 2311729"/>
                  <a:gd name="connsiteX29" fmla="*/ 6349718 w 12191999"/>
                  <a:gd name="connsiteY29" fmla="*/ 1855653 h 2311729"/>
                  <a:gd name="connsiteX30" fmla="*/ 6372196 w 12191999"/>
                  <a:gd name="connsiteY30" fmla="*/ 1783240 h 2311729"/>
                  <a:gd name="connsiteX31" fmla="*/ 7228113 w 12191999"/>
                  <a:gd name="connsiteY31" fmla="*/ 1215901 h 2311729"/>
                  <a:gd name="connsiteX32" fmla="*/ 7884955 w 12191999"/>
                  <a:gd name="connsiteY32" fmla="*/ 1487974 h 2311729"/>
                  <a:gd name="connsiteX33" fmla="*/ 7933395 w 12191999"/>
                  <a:gd name="connsiteY33" fmla="*/ 1546684 h 2311729"/>
                  <a:gd name="connsiteX34" fmla="*/ 8036368 w 12191999"/>
                  <a:gd name="connsiteY34" fmla="*/ 1487498 h 2311729"/>
                  <a:gd name="connsiteX35" fmla="*/ 8432799 w 12191999"/>
                  <a:gd name="connsiteY35" fmla="*/ 1397328 h 2311729"/>
                  <a:gd name="connsiteX36" fmla="*/ 9191035 w 12191999"/>
                  <a:gd name="connsiteY36" fmla="*/ 1800479 h 2311729"/>
                  <a:gd name="connsiteX37" fmla="*/ 9210518 w 12191999"/>
                  <a:gd name="connsiteY37" fmla="*/ 1836373 h 2311729"/>
                  <a:gd name="connsiteX38" fmla="*/ 9258709 w 12191999"/>
                  <a:gd name="connsiteY38" fmla="*/ 1810216 h 2311729"/>
                  <a:gd name="connsiteX39" fmla="*/ 9470570 w 12191999"/>
                  <a:gd name="connsiteY39" fmla="*/ 1767443 h 2311729"/>
                  <a:gd name="connsiteX40" fmla="*/ 9682431 w 12191999"/>
                  <a:gd name="connsiteY40" fmla="*/ 1810216 h 2311729"/>
                  <a:gd name="connsiteX41" fmla="*/ 9768141 w 12191999"/>
                  <a:gd name="connsiteY41" fmla="*/ 1856738 h 2311729"/>
                  <a:gd name="connsiteX42" fmla="*/ 9791010 w 12191999"/>
                  <a:gd name="connsiteY42" fmla="*/ 1783067 h 2311729"/>
                  <a:gd name="connsiteX43" fmla="*/ 10570028 w 12191999"/>
                  <a:gd name="connsiteY43" fmla="*/ 1266699 h 2311729"/>
                  <a:gd name="connsiteX44" fmla="*/ 10821441 w 12191999"/>
                  <a:gd name="connsiteY44" fmla="*/ 1304709 h 2311729"/>
                  <a:gd name="connsiteX45" fmla="*/ 10893902 w 12191999"/>
                  <a:gd name="connsiteY45" fmla="*/ 1333259 h 2311729"/>
                  <a:gd name="connsiteX46" fmla="*/ 10916253 w 12191999"/>
                  <a:gd name="connsiteY46" fmla="*/ 1261255 h 2311729"/>
                  <a:gd name="connsiteX47" fmla="*/ 11444514 w 12191999"/>
                  <a:gd name="connsiteY47" fmla="*/ 911100 h 2311729"/>
                  <a:gd name="connsiteX48" fmla="*/ 11446790 w 12191999"/>
                  <a:gd name="connsiteY48" fmla="*/ 911330 h 2311729"/>
                  <a:gd name="connsiteX49" fmla="*/ 11437256 w 12191999"/>
                  <a:gd name="connsiteY49" fmla="*/ 816759 h 2311729"/>
                  <a:gd name="connsiteX50" fmla="*/ 12173467 w 12191999"/>
                  <a:gd name="connsiteY50" fmla="*/ 936 h 2311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2191999" h="2311729">
                    <a:moveTo>
                      <a:pt x="12191999" y="0"/>
                    </a:moveTo>
                    <a:lnTo>
                      <a:pt x="12191999" y="2311729"/>
                    </a:lnTo>
                    <a:lnTo>
                      <a:pt x="0" y="2311729"/>
                    </a:lnTo>
                    <a:lnTo>
                      <a:pt x="0" y="2020458"/>
                    </a:lnTo>
                    <a:lnTo>
                      <a:pt x="0" y="237172"/>
                    </a:lnTo>
                    <a:lnTo>
                      <a:pt x="63480" y="213939"/>
                    </a:lnTo>
                    <a:cubicBezTo>
                      <a:pt x="153468" y="185949"/>
                      <a:pt x="249145" y="170871"/>
                      <a:pt x="348343" y="170871"/>
                    </a:cubicBezTo>
                    <a:cubicBezTo>
                      <a:pt x="877401" y="170871"/>
                      <a:pt x="1306287" y="599757"/>
                      <a:pt x="1306287" y="1128815"/>
                    </a:cubicBezTo>
                    <a:cubicBezTo>
                      <a:pt x="1306287" y="1194948"/>
                      <a:pt x="1299586" y="1259515"/>
                      <a:pt x="1286825" y="1321874"/>
                    </a:cubicBezTo>
                    <a:lnTo>
                      <a:pt x="1256605" y="1419229"/>
                    </a:lnTo>
                    <a:lnTo>
                      <a:pt x="1344679" y="1371424"/>
                    </a:lnTo>
                    <a:cubicBezTo>
                      <a:pt x="1448867" y="1327356"/>
                      <a:pt x="1563416" y="1302987"/>
                      <a:pt x="1683656" y="1302987"/>
                    </a:cubicBezTo>
                    <a:cubicBezTo>
                      <a:pt x="1924137" y="1302987"/>
                      <a:pt x="2141852" y="1400461"/>
                      <a:pt x="2299446" y="1558056"/>
                    </a:cubicBezTo>
                    <a:lnTo>
                      <a:pt x="2381189" y="1657129"/>
                    </a:lnTo>
                    <a:lnTo>
                      <a:pt x="2427737" y="1596410"/>
                    </a:lnTo>
                    <a:cubicBezTo>
                      <a:pt x="2583425" y="1416679"/>
                      <a:pt x="2813321" y="1302987"/>
                      <a:pt x="3069771" y="1302987"/>
                    </a:cubicBezTo>
                    <a:cubicBezTo>
                      <a:pt x="3245622" y="1302987"/>
                      <a:pt x="3408987" y="1356446"/>
                      <a:pt x="3544503" y="1447998"/>
                    </a:cubicBezTo>
                    <a:lnTo>
                      <a:pt x="3657745" y="1541431"/>
                    </a:lnTo>
                    <a:lnTo>
                      <a:pt x="3713651" y="1519404"/>
                    </a:lnTo>
                    <a:cubicBezTo>
                      <a:pt x="3771598" y="1501381"/>
                      <a:pt x="3833208" y="1491671"/>
                      <a:pt x="3897086" y="1491671"/>
                    </a:cubicBezTo>
                    <a:cubicBezTo>
                      <a:pt x="4024841" y="1491671"/>
                      <a:pt x="4143526" y="1530508"/>
                      <a:pt x="4241977" y="1597020"/>
                    </a:cubicBezTo>
                    <a:lnTo>
                      <a:pt x="4317999" y="1659743"/>
                    </a:lnTo>
                    <a:lnTo>
                      <a:pt x="4359994" y="1582372"/>
                    </a:lnTo>
                    <a:cubicBezTo>
                      <a:pt x="4503453" y="1370026"/>
                      <a:pt x="4746395" y="1230415"/>
                      <a:pt x="5021945" y="1230415"/>
                    </a:cubicBezTo>
                    <a:cubicBezTo>
                      <a:pt x="5352605" y="1230415"/>
                      <a:pt x="5636309" y="1431455"/>
                      <a:pt x="5757498" y="1717972"/>
                    </a:cubicBezTo>
                    <a:lnTo>
                      <a:pt x="5775109" y="1774705"/>
                    </a:lnTo>
                    <a:lnTo>
                      <a:pt x="5877396" y="1742952"/>
                    </a:lnTo>
                    <a:cubicBezTo>
                      <a:pt x="5915189" y="1735219"/>
                      <a:pt x="5954321" y="1731157"/>
                      <a:pt x="5994403" y="1731157"/>
                    </a:cubicBezTo>
                    <a:cubicBezTo>
                      <a:pt x="6114640" y="1731157"/>
                      <a:pt x="6226343" y="1767710"/>
                      <a:pt x="6319003" y="1830310"/>
                    </a:cubicBezTo>
                    <a:lnTo>
                      <a:pt x="6349718" y="1855653"/>
                    </a:lnTo>
                    <a:lnTo>
                      <a:pt x="6372196" y="1783240"/>
                    </a:lnTo>
                    <a:cubicBezTo>
                      <a:pt x="6513213" y="1449839"/>
                      <a:pt x="6843343" y="1215901"/>
                      <a:pt x="7228113" y="1215901"/>
                    </a:cubicBezTo>
                    <a:cubicBezTo>
                      <a:pt x="7484626" y="1215901"/>
                      <a:pt x="7716855" y="1319874"/>
                      <a:pt x="7884955" y="1487974"/>
                    </a:cubicBezTo>
                    <a:lnTo>
                      <a:pt x="7933395" y="1546684"/>
                    </a:lnTo>
                    <a:lnTo>
                      <a:pt x="8036368" y="1487498"/>
                    </a:lnTo>
                    <a:cubicBezTo>
                      <a:pt x="8156294" y="1429711"/>
                      <a:pt x="8290765" y="1397328"/>
                      <a:pt x="8432799" y="1397328"/>
                    </a:cubicBezTo>
                    <a:cubicBezTo>
                      <a:pt x="8748430" y="1397328"/>
                      <a:pt x="9026710" y="1557246"/>
                      <a:pt x="9191035" y="1800479"/>
                    </a:cubicBezTo>
                    <a:lnTo>
                      <a:pt x="9210518" y="1836373"/>
                    </a:lnTo>
                    <a:lnTo>
                      <a:pt x="9258709" y="1810216"/>
                    </a:lnTo>
                    <a:cubicBezTo>
                      <a:pt x="9323827" y="1782674"/>
                      <a:pt x="9395420" y="1767443"/>
                      <a:pt x="9470570" y="1767443"/>
                    </a:cubicBezTo>
                    <a:cubicBezTo>
                      <a:pt x="9545720" y="1767443"/>
                      <a:pt x="9617313" y="1782674"/>
                      <a:pt x="9682431" y="1810216"/>
                    </a:cubicBezTo>
                    <a:lnTo>
                      <a:pt x="9768141" y="1856738"/>
                    </a:lnTo>
                    <a:lnTo>
                      <a:pt x="9791010" y="1783067"/>
                    </a:lnTo>
                    <a:cubicBezTo>
                      <a:pt x="9919358" y="1479619"/>
                      <a:pt x="10219827" y="1266699"/>
                      <a:pt x="10570028" y="1266699"/>
                    </a:cubicBezTo>
                    <a:cubicBezTo>
                      <a:pt x="10657578" y="1266699"/>
                      <a:pt x="10742020" y="1280007"/>
                      <a:pt x="10821441" y="1304709"/>
                    </a:cubicBezTo>
                    <a:lnTo>
                      <a:pt x="10893902" y="1333259"/>
                    </a:lnTo>
                    <a:lnTo>
                      <a:pt x="10916253" y="1261255"/>
                    </a:lnTo>
                    <a:cubicBezTo>
                      <a:pt x="11003287" y="1055484"/>
                      <a:pt x="11207039" y="911100"/>
                      <a:pt x="11444514" y="911100"/>
                    </a:cubicBezTo>
                    <a:lnTo>
                      <a:pt x="11446790" y="911330"/>
                    </a:lnTo>
                    <a:lnTo>
                      <a:pt x="11437256" y="816759"/>
                    </a:lnTo>
                    <a:cubicBezTo>
                      <a:pt x="11437256" y="392161"/>
                      <a:pt x="11759948" y="42931"/>
                      <a:pt x="12173467" y="936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bg1"/>
                </a:solidFill>
              </a:ln>
              <a:effectLst>
                <a:innerShdw blurRad="266700" dist="139700" dir="16200000">
                  <a:srgbClr val="18ACCA">
                    <a:alpha val="3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id="{AC0F0C14-1B7E-417A-A804-2911A8A2D3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49" t="43746" r="52454" b="44389"/>
            <a:stretch/>
          </p:blipFill>
          <p:spPr>
            <a:xfrm rot="7085163">
              <a:off x="5750161" y="2421088"/>
              <a:ext cx="868148" cy="813694"/>
            </a:xfrm>
            <a:prstGeom prst="rect">
              <a:avLst/>
            </a:prstGeom>
          </p:spPr>
        </p:pic>
        <p:pic>
          <p:nvPicPr>
            <p:cNvPr id="52" name="图片 51">
              <a:extLst>
                <a:ext uri="{FF2B5EF4-FFF2-40B4-BE49-F238E27FC236}">
                  <a16:creationId xmlns:a16="http://schemas.microsoft.com/office/drawing/2014/main" id="{1DFEAD6B-B6FF-496E-BEC3-8A37115C0F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37" t="42429" r="38191" b="43661"/>
            <a:stretch/>
          </p:blipFill>
          <p:spPr>
            <a:xfrm>
              <a:off x="10842171" y="3359625"/>
              <a:ext cx="856723" cy="954003"/>
            </a:xfrm>
            <a:prstGeom prst="rect">
              <a:avLst/>
            </a:prstGeom>
          </p:spPr>
        </p:pic>
        <p:pic>
          <p:nvPicPr>
            <p:cNvPr id="53" name="图片 52">
              <a:extLst>
                <a:ext uri="{FF2B5EF4-FFF2-40B4-BE49-F238E27FC236}">
                  <a16:creationId xmlns:a16="http://schemas.microsoft.com/office/drawing/2014/main" id="{35712FC8-C02A-4215-832B-80745FC20F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7" t="12850" r="80495" b="76286"/>
            <a:stretch/>
          </p:blipFill>
          <p:spPr>
            <a:xfrm rot="15246552">
              <a:off x="651806" y="899296"/>
              <a:ext cx="664387" cy="745126"/>
            </a:xfrm>
            <a:prstGeom prst="rect">
              <a:avLst/>
            </a:prstGeom>
          </p:spPr>
        </p:pic>
        <p:pic>
          <p:nvPicPr>
            <p:cNvPr id="54" name="图片 53">
              <a:extLst>
                <a:ext uri="{FF2B5EF4-FFF2-40B4-BE49-F238E27FC236}">
                  <a16:creationId xmlns:a16="http://schemas.microsoft.com/office/drawing/2014/main" id="{B4E4E05A-F669-46AA-BC65-B7882BE683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64" t="12527" r="11586" b="75615"/>
            <a:stretch/>
          </p:blipFill>
          <p:spPr>
            <a:xfrm rot="15311720">
              <a:off x="569531" y="2831826"/>
              <a:ext cx="827314" cy="813214"/>
            </a:xfrm>
            <a:prstGeom prst="rect">
              <a:avLst/>
            </a:prstGeom>
          </p:spPr>
        </p:pic>
        <p:pic>
          <p:nvPicPr>
            <p:cNvPr id="55" name="图片 54">
              <a:extLst>
                <a:ext uri="{FF2B5EF4-FFF2-40B4-BE49-F238E27FC236}">
                  <a16:creationId xmlns:a16="http://schemas.microsoft.com/office/drawing/2014/main" id="{CB560701-2C6B-4FE1-BE6F-A4ACB7A30A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61" t="27513" r="81347" b="59981"/>
            <a:stretch/>
          </p:blipFill>
          <p:spPr>
            <a:xfrm rot="16820915">
              <a:off x="7592181" y="3745037"/>
              <a:ext cx="538571" cy="857705"/>
            </a:xfrm>
            <a:prstGeom prst="rect">
              <a:avLst/>
            </a:prstGeom>
          </p:spPr>
        </p:pic>
        <p:pic>
          <p:nvPicPr>
            <p:cNvPr id="56" name="图片 55">
              <a:extLst>
                <a:ext uri="{FF2B5EF4-FFF2-40B4-BE49-F238E27FC236}">
                  <a16:creationId xmlns:a16="http://schemas.microsoft.com/office/drawing/2014/main" id="{56C0EE6C-243B-4564-B2D6-D17BB1987B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37" t="42429" r="38191" b="43661"/>
            <a:stretch/>
          </p:blipFill>
          <p:spPr>
            <a:xfrm rot="15418078">
              <a:off x="7668944" y="2343317"/>
              <a:ext cx="856723" cy="954003"/>
            </a:xfrm>
            <a:prstGeom prst="rect">
              <a:avLst/>
            </a:prstGeom>
          </p:spPr>
        </p:pic>
        <p:pic>
          <p:nvPicPr>
            <p:cNvPr id="57" name="图片 56">
              <a:extLst>
                <a:ext uri="{FF2B5EF4-FFF2-40B4-BE49-F238E27FC236}">
                  <a16:creationId xmlns:a16="http://schemas.microsoft.com/office/drawing/2014/main" id="{864FD83D-BFBD-4FB4-99D8-3EDFCD3708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49" t="43746" r="52454" b="44389"/>
            <a:stretch/>
          </p:blipFill>
          <p:spPr>
            <a:xfrm rot="5400000">
              <a:off x="9421375" y="4461801"/>
              <a:ext cx="868148" cy="813694"/>
            </a:xfrm>
            <a:prstGeom prst="rect">
              <a:avLst/>
            </a:prstGeom>
          </p:spPr>
        </p:pic>
        <p:pic>
          <p:nvPicPr>
            <p:cNvPr id="58" name="图片 57">
              <a:extLst>
                <a:ext uri="{FF2B5EF4-FFF2-40B4-BE49-F238E27FC236}">
                  <a16:creationId xmlns:a16="http://schemas.microsoft.com/office/drawing/2014/main" id="{E2625E4E-2CD6-42F8-A537-31ABEAFE9D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37" t="42429" r="38191" b="43661"/>
            <a:stretch/>
          </p:blipFill>
          <p:spPr>
            <a:xfrm rot="11684570">
              <a:off x="4356647" y="4013097"/>
              <a:ext cx="856723" cy="954003"/>
            </a:xfrm>
            <a:prstGeom prst="rect">
              <a:avLst/>
            </a:prstGeom>
          </p:spPr>
        </p:pic>
      </p:grpSp>
      <p:pic>
        <p:nvPicPr>
          <p:cNvPr id="13" name="Picture 14" descr="icons.png">
            <a:extLst>
              <a:ext uri="{FF2B5EF4-FFF2-40B4-BE49-F238E27FC236}">
                <a16:creationId xmlns:a16="http://schemas.microsoft.com/office/drawing/2014/main" id="{A2005116-A876-4BAE-ABC7-DEB0ED727B10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/>
          <a:srcRect l="63380" r="-1" b="32035"/>
          <a:stretch/>
        </p:blipFill>
        <p:spPr>
          <a:xfrm rot="619541">
            <a:off x="6822513" y="451108"/>
            <a:ext cx="3976116" cy="3477772"/>
          </a:xfrm>
          <a:prstGeom prst="rect">
            <a:avLst/>
          </a:prstGeom>
        </p:spPr>
      </p:pic>
      <p:sp>
        <p:nvSpPr>
          <p:cNvPr id="12" name="任意多边形 133">
            <a:extLst>
              <a:ext uri="{FF2B5EF4-FFF2-40B4-BE49-F238E27FC236}">
                <a16:creationId xmlns:a16="http://schemas.microsoft.com/office/drawing/2014/main" id="{D88536F3-8112-4C7D-85C5-C0233A1A9137}"/>
              </a:ext>
            </a:extLst>
          </p:cNvPr>
          <p:cNvSpPr/>
          <p:nvPr/>
        </p:nvSpPr>
        <p:spPr>
          <a:xfrm flipH="1">
            <a:off x="3832247" y="1741715"/>
            <a:ext cx="5421557" cy="3345216"/>
          </a:xfrm>
          <a:custGeom>
            <a:avLst/>
            <a:gdLst>
              <a:gd name="connsiteX0" fmla="*/ 948690 w 2148840"/>
              <a:gd name="connsiteY0" fmla="*/ 0 h 1325880"/>
              <a:gd name="connsiteX1" fmla="*/ 1264643 w 2148840"/>
              <a:gd name="connsiteY1" fmla="*/ 209428 h 1325880"/>
              <a:gd name="connsiteX2" fmla="*/ 1272463 w 2148840"/>
              <a:gd name="connsiteY2" fmla="*/ 234618 h 1325880"/>
              <a:gd name="connsiteX3" fmla="*/ 1318138 w 2148840"/>
              <a:gd name="connsiteY3" fmla="*/ 209827 h 1325880"/>
              <a:gd name="connsiteX4" fmla="*/ 1451610 w 2148840"/>
              <a:gd name="connsiteY4" fmla="*/ 182880 h 1325880"/>
              <a:gd name="connsiteX5" fmla="*/ 1735948 w 2148840"/>
              <a:gd name="connsiteY5" fmla="*/ 334061 h 1325880"/>
              <a:gd name="connsiteX6" fmla="*/ 1754729 w 2148840"/>
              <a:gd name="connsiteY6" fmla="*/ 368663 h 1325880"/>
              <a:gd name="connsiteX7" fmla="*/ 1811161 w 2148840"/>
              <a:gd name="connsiteY7" fmla="*/ 374352 h 1325880"/>
              <a:gd name="connsiteX8" fmla="*/ 2148840 w 2148840"/>
              <a:gd name="connsiteY8" fmla="*/ 788670 h 1325880"/>
              <a:gd name="connsiteX9" fmla="*/ 1725930 w 2148840"/>
              <a:gd name="connsiteY9" fmla="*/ 1211580 h 1325880"/>
              <a:gd name="connsiteX10" fmla="*/ 1489477 w 2148840"/>
              <a:gd name="connsiteY10" fmla="*/ 1139354 h 1325880"/>
              <a:gd name="connsiteX11" fmla="*/ 1436947 w 2148840"/>
              <a:gd name="connsiteY11" fmla="*/ 1096013 h 1325880"/>
              <a:gd name="connsiteX12" fmla="*/ 1420223 w 2148840"/>
              <a:gd name="connsiteY12" fmla="*/ 1126825 h 1325880"/>
              <a:gd name="connsiteX13" fmla="*/ 1045845 w 2148840"/>
              <a:gd name="connsiteY13" fmla="*/ 1325880 h 1325880"/>
              <a:gd name="connsiteX14" fmla="*/ 726597 w 2148840"/>
              <a:gd name="connsiteY14" fmla="*/ 1193643 h 1325880"/>
              <a:gd name="connsiteX15" fmla="*/ 677235 w 2148840"/>
              <a:gd name="connsiteY15" fmla="*/ 1133816 h 1325880"/>
              <a:gd name="connsiteX16" fmla="*/ 643102 w 2148840"/>
              <a:gd name="connsiteY16" fmla="*/ 1152342 h 1325880"/>
              <a:gd name="connsiteX17" fmla="*/ 462915 w 2148840"/>
              <a:gd name="connsiteY17" fmla="*/ 1188720 h 1325880"/>
              <a:gd name="connsiteX18" fmla="*/ 0 w 2148840"/>
              <a:gd name="connsiteY18" fmla="*/ 725805 h 1325880"/>
              <a:gd name="connsiteX19" fmla="*/ 462915 w 2148840"/>
              <a:gd name="connsiteY19" fmla="*/ 262890 h 1325880"/>
              <a:gd name="connsiteX20" fmla="*/ 556209 w 2148840"/>
              <a:gd name="connsiteY20" fmla="*/ 272295 h 1325880"/>
              <a:gd name="connsiteX21" fmla="*/ 611187 w 2148840"/>
              <a:gd name="connsiteY21" fmla="*/ 289361 h 1325880"/>
              <a:gd name="connsiteX22" fmla="*/ 612757 w 2148840"/>
              <a:gd name="connsiteY22" fmla="*/ 273794 h 1325880"/>
              <a:gd name="connsiteX23" fmla="*/ 948690 w 2148840"/>
              <a:gd name="connsiteY23" fmla="*/ 0 h 1325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148840" h="1325880">
                <a:moveTo>
                  <a:pt x="948690" y="0"/>
                </a:moveTo>
                <a:cubicBezTo>
                  <a:pt x="1090723" y="0"/>
                  <a:pt x="1212588" y="86356"/>
                  <a:pt x="1264643" y="209428"/>
                </a:cubicBezTo>
                <a:lnTo>
                  <a:pt x="1272463" y="234618"/>
                </a:lnTo>
                <a:lnTo>
                  <a:pt x="1318138" y="209827"/>
                </a:lnTo>
                <a:cubicBezTo>
                  <a:pt x="1359162" y="192475"/>
                  <a:pt x="1404265" y="182880"/>
                  <a:pt x="1451610" y="182880"/>
                </a:cubicBezTo>
                <a:cubicBezTo>
                  <a:pt x="1569971" y="182880"/>
                  <a:pt x="1674326" y="242849"/>
                  <a:pt x="1735948" y="334061"/>
                </a:cubicBezTo>
                <a:lnTo>
                  <a:pt x="1754729" y="368663"/>
                </a:lnTo>
                <a:lnTo>
                  <a:pt x="1811161" y="374352"/>
                </a:lnTo>
                <a:cubicBezTo>
                  <a:pt x="2003874" y="413787"/>
                  <a:pt x="2148840" y="584299"/>
                  <a:pt x="2148840" y="788670"/>
                </a:cubicBezTo>
                <a:cubicBezTo>
                  <a:pt x="2148840" y="1022237"/>
                  <a:pt x="1959497" y="1211580"/>
                  <a:pt x="1725930" y="1211580"/>
                </a:cubicBezTo>
                <a:cubicBezTo>
                  <a:pt x="1638342" y="1211580"/>
                  <a:pt x="1556974" y="1184954"/>
                  <a:pt x="1489477" y="1139354"/>
                </a:cubicBezTo>
                <a:lnTo>
                  <a:pt x="1436947" y="1096013"/>
                </a:lnTo>
                <a:lnTo>
                  <a:pt x="1420223" y="1126825"/>
                </a:lnTo>
                <a:cubicBezTo>
                  <a:pt x="1339088" y="1246920"/>
                  <a:pt x="1201788" y="1325880"/>
                  <a:pt x="1045845" y="1325880"/>
                </a:cubicBezTo>
                <a:cubicBezTo>
                  <a:pt x="921171" y="1325880"/>
                  <a:pt x="808300" y="1275346"/>
                  <a:pt x="726597" y="1193643"/>
                </a:cubicBezTo>
                <a:lnTo>
                  <a:pt x="677235" y="1133816"/>
                </a:lnTo>
                <a:lnTo>
                  <a:pt x="643102" y="1152342"/>
                </a:lnTo>
                <a:cubicBezTo>
                  <a:pt x="587720" y="1175767"/>
                  <a:pt x="526830" y="1188720"/>
                  <a:pt x="462915" y="1188720"/>
                </a:cubicBezTo>
                <a:cubicBezTo>
                  <a:pt x="207254" y="1188720"/>
                  <a:pt x="0" y="981466"/>
                  <a:pt x="0" y="725805"/>
                </a:cubicBezTo>
                <a:cubicBezTo>
                  <a:pt x="0" y="470144"/>
                  <a:pt x="207254" y="262890"/>
                  <a:pt x="462915" y="262890"/>
                </a:cubicBezTo>
                <a:cubicBezTo>
                  <a:pt x="494873" y="262890"/>
                  <a:pt x="526074" y="266128"/>
                  <a:pt x="556209" y="272295"/>
                </a:cubicBezTo>
                <a:lnTo>
                  <a:pt x="611187" y="289361"/>
                </a:lnTo>
                <a:lnTo>
                  <a:pt x="612757" y="273794"/>
                </a:lnTo>
                <a:cubicBezTo>
                  <a:pt x="644731" y="117540"/>
                  <a:pt x="782984" y="0"/>
                  <a:pt x="948690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91F0FD"/>
            </a:solidFill>
          </a:ln>
          <a:effectLst>
            <a:innerShdw blurRad="355600" dist="114300" dir="3600000">
              <a:srgbClr val="19B4C9">
                <a:alpha val="71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4" name="图形 13">
            <a:extLst>
              <a:ext uri="{FF2B5EF4-FFF2-40B4-BE49-F238E27FC236}">
                <a16:creationId xmlns:a16="http://schemas.microsoft.com/office/drawing/2014/main" id="{C39E16F7-4026-4FBB-9785-458DF7E8048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655909" y="1459819"/>
            <a:ext cx="2352675" cy="3038475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6026547A-AC2B-415B-BCF8-D538F64D58C9}"/>
              </a:ext>
            </a:extLst>
          </p:cNvPr>
          <p:cNvSpPr/>
          <p:nvPr/>
        </p:nvSpPr>
        <p:spPr>
          <a:xfrm>
            <a:off x="4542768" y="2593639"/>
            <a:ext cx="4120039" cy="1200329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en-US" altLang="zh-CN" sz="7200" b="1" dirty="0" err="1">
                <a:solidFill>
                  <a:srgbClr val="37BC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Khởi</a:t>
            </a:r>
            <a:r>
              <a:rPr lang="en-US" altLang="zh-CN" sz="7200" b="1" dirty="0">
                <a:solidFill>
                  <a:srgbClr val="37BC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 </a:t>
            </a:r>
            <a:r>
              <a:rPr lang="en-US" altLang="zh-CN" sz="7200" b="1" dirty="0" err="1">
                <a:solidFill>
                  <a:srgbClr val="37BC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động</a:t>
            </a:r>
            <a:endParaRPr lang="zh-CN" altLang="en-US" sz="7200" b="1" dirty="0">
              <a:solidFill>
                <a:srgbClr val="37BC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050CB559-5086-4428-930B-E58410513435}"/>
              </a:ext>
            </a:extLst>
          </p:cNvPr>
          <p:cNvGrpSpPr/>
          <p:nvPr/>
        </p:nvGrpSpPr>
        <p:grpSpPr>
          <a:xfrm>
            <a:off x="7934775" y="3726954"/>
            <a:ext cx="1158566" cy="826022"/>
            <a:chOff x="7444895" y="3056186"/>
            <a:chExt cx="1158566" cy="826022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94A6C837-ADD8-4781-AC5D-15ED2F36947E}"/>
                </a:ext>
              </a:extLst>
            </p:cNvPr>
            <p:cNvGrpSpPr/>
            <p:nvPr/>
          </p:nvGrpSpPr>
          <p:grpSpPr>
            <a:xfrm rot="3701856">
              <a:off x="7437432" y="3077926"/>
              <a:ext cx="811745" cy="796819"/>
              <a:chOff x="10646778" y="4753862"/>
              <a:chExt cx="751521" cy="737702"/>
            </a:xfrm>
          </p:grpSpPr>
          <p:sp>
            <p:nvSpPr>
              <p:cNvPr id="27" name="五角星 2">
                <a:extLst>
                  <a:ext uri="{FF2B5EF4-FFF2-40B4-BE49-F238E27FC236}">
                    <a16:creationId xmlns:a16="http://schemas.microsoft.com/office/drawing/2014/main" id="{5985A431-5345-44FF-B3DD-56201791E6C6}"/>
                  </a:ext>
                </a:extLst>
              </p:cNvPr>
              <p:cNvSpPr/>
              <p:nvPr/>
            </p:nvSpPr>
            <p:spPr>
              <a:xfrm rot="20227648" flipH="1">
                <a:off x="10648573" y="4753862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chemeClr val="bg1"/>
              </a:solidFill>
              <a:ln w="15875">
                <a:noFill/>
              </a:ln>
              <a:effectLst>
                <a:outerShdw blurRad="76200" dist="50800" dir="5400000" algn="t" rotWithShape="0">
                  <a:prstClr val="black">
                    <a:alpha val="1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28" name="组合 27">
                <a:extLst>
                  <a:ext uri="{FF2B5EF4-FFF2-40B4-BE49-F238E27FC236}">
                    <a16:creationId xmlns:a16="http://schemas.microsoft.com/office/drawing/2014/main" id="{D5835AE1-BDCA-4CAC-98F2-DA72516F7B1D}"/>
                  </a:ext>
                </a:extLst>
              </p:cNvPr>
              <p:cNvGrpSpPr/>
              <p:nvPr/>
            </p:nvGrpSpPr>
            <p:grpSpPr>
              <a:xfrm>
                <a:off x="10646778" y="4762829"/>
                <a:ext cx="749726" cy="728735"/>
                <a:chOff x="11012539" y="4493889"/>
                <a:chExt cx="749726" cy="728735"/>
              </a:xfrm>
            </p:grpSpPr>
            <p:sp>
              <p:nvSpPr>
                <p:cNvPr id="29" name="五角星 2">
                  <a:extLst>
                    <a:ext uri="{FF2B5EF4-FFF2-40B4-BE49-F238E27FC236}">
                      <a16:creationId xmlns:a16="http://schemas.microsoft.com/office/drawing/2014/main" id="{84D5182F-9FF0-48B1-9F6F-8FFF909CA692}"/>
                    </a:ext>
                  </a:extLst>
                </p:cNvPr>
                <p:cNvSpPr/>
                <p:nvPr/>
              </p:nvSpPr>
              <p:spPr>
                <a:xfrm rot="20227648" flipH="1">
                  <a:off x="11012539" y="4493889"/>
                  <a:ext cx="749726" cy="728735"/>
                </a:xfrm>
                <a:custGeom>
                  <a:avLst/>
                  <a:gdLst>
                    <a:gd name="connsiteX0" fmla="*/ 1 w 914400"/>
                    <a:gd name="connsiteY0" fmla="*/ 349269 h 914400"/>
                    <a:gd name="connsiteX1" fmla="*/ 262140 w 914400"/>
                    <a:gd name="connsiteY1" fmla="*/ 223173 h 914400"/>
                    <a:gd name="connsiteX2" fmla="*/ 457200 w 914400"/>
                    <a:gd name="connsiteY2" fmla="*/ 0 h 914400"/>
                    <a:gd name="connsiteX3" fmla="*/ 652260 w 914400"/>
                    <a:gd name="connsiteY3" fmla="*/ 223173 h 914400"/>
                    <a:gd name="connsiteX4" fmla="*/ 914399 w 914400"/>
                    <a:gd name="connsiteY4" fmla="*/ 349269 h 914400"/>
                    <a:gd name="connsiteX5" fmla="*/ 772814 w 914400"/>
                    <a:gd name="connsiteY5" fmla="*/ 613293 h 914400"/>
                    <a:gd name="connsiteX6" fmla="*/ 739765 w 914400"/>
                    <a:gd name="connsiteY6" fmla="*/ 914398 h 914400"/>
                    <a:gd name="connsiteX7" fmla="*/ 457200 w 914400"/>
                    <a:gd name="connsiteY7" fmla="*/ 854400 h 914400"/>
                    <a:gd name="connsiteX8" fmla="*/ 174635 w 914400"/>
                    <a:gd name="connsiteY8" fmla="*/ 914398 h 914400"/>
                    <a:gd name="connsiteX9" fmla="*/ 141586 w 914400"/>
                    <a:gd name="connsiteY9" fmla="*/ 613293 h 914400"/>
                    <a:gd name="connsiteX10" fmla="*/ 1 w 914400"/>
                    <a:gd name="connsiteY10" fmla="*/ 349269 h 914400"/>
                    <a:gd name="connsiteX0" fmla="*/ 0 w 914398"/>
                    <a:gd name="connsiteY0" fmla="*/ 349269 h 923906"/>
                    <a:gd name="connsiteX1" fmla="*/ 262139 w 914398"/>
                    <a:gd name="connsiteY1" fmla="*/ 223173 h 923906"/>
                    <a:gd name="connsiteX2" fmla="*/ 457199 w 914398"/>
                    <a:gd name="connsiteY2" fmla="*/ 0 h 923906"/>
                    <a:gd name="connsiteX3" fmla="*/ 652259 w 914398"/>
                    <a:gd name="connsiteY3" fmla="*/ 223173 h 923906"/>
                    <a:gd name="connsiteX4" fmla="*/ 914398 w 914398"/>
                    <a:gd name="connsiteY4" fmla="*/ 349269 h 923906"/>
                    <a:gd name="connsiteX5" fmla="*/ 772813 w 914398"/>
                    <a:gd name="connsiteY5" fmla="*/ 613293 h 923906"/>
                    <a:gd name="connsiteX6" fmla="*/ 739764 w 914398"/>
                    <a:gd name="connsiteY6" fmla="*/ 914398 h 923906"/>
                    <a:gd name="connsiteX7" fmla="*/ 457199 w 914398"/>
                    <a:gd name="connsiteY7" fmla="*/ 854400 h 923906"/>
                    <a:gd name="connsiteX8" fmla="*/ 174634 w 914398"/>
                    <a:gd name="connsiteY8" fmla="*/ 914398 h 923906"/>
                    <a:gd name="connsiteX9" fmla="*/ 141585 w 914398"/>
                    <a:gd name="connsiteY9" fmla="*/ 613293 h 923906"/>
                    <a:gd name="connsiteX10" fmla="*/ 0 w 914398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18524" h="923906">
                      <a:moveTo>
                        <a:pt x="2063" y="349269"/>
                      </a:moveTo>
                      <a:cubicBezTo>
                        <a:pt x="22155" y="284249"/>
                        <a:pt x="188002" y="281384"/>
                        <a:pt x="264202" y="223173"/>
                      </a:cubicBezTo>
                      <a:cubicBezTo>
                        <a:pt x="340402" y="164962"/>
                        <a:pt x="394242" y="0"/>
                        <a:pt x="459262" y="0"/>
                      </a:cubicBezTo>
                      <a:cubicBezTo>
                        <a:pt x="524282" y="0"/>
                        <a:pt x="578122" y="164962"/>
                        <a:pt x="654322" y="223173"/>
                      </a:cubicBezTo>
                      <a:cubicBezTo>
                        <a:pt x="730522" y="281384"/>
                        <a:pt x="896369" y="284249"/>
                        <a:pt x="916461" y="349269"/>
                      </a:cubicBezTo>
                      <a:cubicBezTo>
                        <a:pt x="936553" y="414289"/>
                        <a:pt x="803982" y="519105"/>
                        <a:pt x="774876" y="613293"/>
                      </a:cubicBezTo>
                      <a:cubicBezTo>
                        <a:pt x="745770" y="707481"/>
                        <a:pt x="794429" y="874213"/>
                        <a:pt x="741827" y="914398"/>
                      </a:cubicBezTo>
                      <a:cubicBezTo>
                        <a:pt x="689225" y="954583"/>
                        <a:pt x="553450" y="854400"/>
                        <a:pt x="459262" y="854400"/>
                      </a:cubicBezTo>
                      <a:cubicBezTo>
                        <a:pt x="365074" y="874399"/>
                        <a:pt x="257367" y="928196"/>
                        <a:pt x="176697" y="914398"/>
                      </a:cubicBezTo>
                      <a:cubicBezTo>
                        <a:pt x="96027" y="900600"/>
                        <a:pt x="172754" y="707481"/>
                        <a:pt x="143648" y="613293"/>
                      </a:cubicBezTo>
                      <a:cubicBezTo>
                        <a:pt x="114542" y="519105"/>
                        <a:pt x="-18029" y="414289"/>
                        <a:pt x="2063" y="349269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 w="15875">
                  <a:solidFill>
                    <a:srgbClr val="FFFF00"/>
                  </a:solidFill>
                </a:ln>
                <a:effectLst>
                  <a:innerShdw blurRad="292100">
                    <a:srgbClr val="FFC000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五角星 2">
                  <a:extLst>
                    <a:ext uri="{FF2B5EF4-FFF2-40B4-BE49-F238E27FC236}">
                      <a16:creationId xmlns:a16="http://schemas.microsoft.com/office/drawing/2014/main" id="{951FC8D7-4850-4EF7-8842-CAA3E417BBF5}"/>
                    </a:ext>
                  </a:extLst>
                </p:cNvPr>
                <p:cNvSpPr/>
                <p:nvPr/>
              </p:nvSpPr>
              <p:spPr>
                <a:xfrm rot="20424262">
                  <a:off x="11046365" y="4655056"/>
                  <a:ext cx="290576" cy="221980"/>
                </a:xfrm>
                <a:custGeom>
                  <a:avLst/>
                  <a:gdLst>
                    <a:gd name="connsiteX0" fmla="*/ 1 w 914400"/>
                    <a:gd name="connsiteY0" fmla="*/ 349269 h 914400"/>
                    <a:gd name="connsiteX1" fmla="*/ 262140 w 914400"/>
                    <a:gd name="connsiteY1" fmla="*/ 223173 h 914400"/>
                    <a:gd name="connsiteX2" fmla="*/ 457200 w 914400"/>
                    <a:gd name="connsiteY2" fmla="*/ 0 h 914400"/>
                    <a:gd name="connsiteX3" fmla="*/ 652260 w 914400"/>
                    <a:gd name="connsiteY3" fmla="*/ 223173 h 914400"/>
                    <a:gd name="connsiteX4" fmla="*/ 914399 w 914400"/>
                    <a:gd name="connsiteY4" fmla="*/ 349269 h 914400"/>
                    <a:gd name="connsiteX5" fmla="*/ 772814 w 914400"/>
                    <a:gd name="connsiteY5" fmla="*/ 613293 h 914400"/>
                    <a:gd name="connsiteX6" fmla="*/ 739765 w 914400"/>
                    <a:gd name="connsiteY6" fmla="*/ 914398 h 914400"/>
                    <a:gd name="connsiteX7" fmla="*/ 457200 w 914400"/>
                    <a:gd name="connsiteY7" fmla="*/ 854400 h 914400"/>
                    <a:gd name="connsiteX8" fmla="*/ 174635 w 914400"/>
                    <a:gd name="connsiteY8" fmla="*/ 914398 h 914400"/>
                    <a:gd name="connsiteX9" fmla="*/ 141586 w 914400"/>
                    <a:gd name="connsiteY9" fmla="*/ 613293 h 914400"/>
                    <a:gd name="connsiteX10" fmla="*/ 1 w 914400"/>
                    <a:gd name="connsiteY10" fmla="*/ 349269 h 914400"/>
                    <a:gd name="connsiteX0" fmla="*/ 0 w 914398"/>
                    <a:gd name="connsiteY0" fmla="*/ 349269 h 923906"/>
                    <a:gd name="connsiteX1" fmla="*/ 262139 w 914398"/>
                    <a:gd name="connsiteY1" fmla="*/ 223173 h 923906"/>
                    <a:gd name="connsiteX2" fmla="*/ 457199 w 914398"/>
                    <a:gd name="connsiteY2" fmla="*/ 0 h 923906"/>
                    <a:gd name="connsiteX3" fmla="*/ 652259 w 914398"/>
                    <a:gd name="connsiteY3" fmla="*/ 223173 h 923906"/>
                    <a:gd name="connsiteX4" fmla="*/ 914398 w 914398"/>
                    <a:gd name="connsiteY4" fmla="*/ 349269 h 923906"/>
                    <a:gd name="connsiteX5" fmla="*/ 772813 w 914398"/>
                    <a:gd name="connsiteY5" fmla="*/ 613293 h 923906"/>
                    <a:gd name="connsiteX6" fmla="*/ 739764 w 914398"/>
                    <a:gd name="connsiteY6" fmla="*/ 914398 h 923906"/>
                    <a:gd name="connsiteX7" fmla="*/ 457199 w 914398"/>
                    <a:gd name="connsiteY7" fmla="*/ 854400 h 923906"/>
                    <a:gd name="connsiteX8" fmla="*/ 174634 w 914398"/>
                    <a:gd name="connsiteY8" fmla="*/ 914398 h 923906"/>
                    <a:gd name="connsiteX9" fmla="*/ 141585 w 914398"/>
                    <a:gd name="connsiteY9" fmla="*/ 613293 h 923906"/>
                    <a:gd name="connsiteX10" fmla="*/ 0 w 914398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654322 w 918524"/>
                    <a:gd name="connsiteY0" fmla="*/ 223173 h 923906"/>
                    <a:gd name="connsiteX1" fmla="*/ 916461 w 918524"/>
                    <a:gd name="connsiteY1" fmla="*/ 349269 h 923906"/>
                    <a:gd name="connsiteX2" fmla="*/ 774876 w 918524"/>
                    <a:gd name="connsiteY2" fmla="*/ 613293 h 923906"/>
                    <a:gd name="connsiteX3" fmla="*/ 741827 w 918524"/>
                    <a:gd name="connsiteY3" fmla="*/ 914398 h 923906"/>
                    <a:gd name="connsiteX4" fmla="*/ 459262 w 918524"/>
                    <a:gd name="connsiteY4" fmla="*/ 854400 h 923906"/>
                    <a:gd name="connsiteX5" fmla="*/ 176697 w 918524"/>
                    <a:gd name="connsiteY5" fmla="*/ 914398 h 923906"/>
                    <a:gd name="connsiteX6" fmla="*/ 143648 w 918524"/>
                    <a:gd name="connsiteY6" fmla="*/ 613293 h 923906"/>
                    <a:gd name="connsiteX7" fmla="*/ 2063 w 918524"/>
                    <a:gd name="connsiteY7" fmla="*/ 349269 h 923906"/>
                    <a:gd name="connsiteX8" fmla="*/ 264202 w 918524"/>
                    <a:gd name="connsiteY8" fmla="*/ 223173 h 923906"/>
                    <a:gd name="connsiteX9" fmla="*/ 459262 w 918524"/>
                    <a:gd name="connsiteY9" fmla="*/ 0 h 923906"/>
                    <a:gd name="connsiteX10" fmla="*/ 715845 w 918524"/>
                    <a:gd name="connsiteY10" fmla="*/ 284696 h 923906"/>
                    <a:gd name="connsiteX0" fmla="*/ 916461 w 918524"/>
                    <a:gd name="connsiteY0" fmla="*/ 349269 h 923906"/>
                    <a:gd name="connsiteX1" fmla="*/ 774876 w 918524"/>
                    <a:gd name="connsiteY1" fmla="*/ 613293 h 923906"/>
                    <a:gd name="connsiteX2" fmla="*/ 741827 w 918524"/>
                    <a:gd name="connsiteY2" fmla="*/ 914398 h 923906"/>
                    <a:gd name="connsiteX3" fmla="*/ 459262 w 918524"/>
                    <a:gd name="connsiteY3" fmla="*/ 854400 h 923906"/>
                    <a:gd name="connsiteX4" fmla="*/ 176697 w 918524"/>
                    <a:gd name="connsiteY4" fmla="*/ 914398 h 923906"/>
                    <a:gd name="connsiteX5" fmla="*/ 143648 w 918524"/>
                    <a:gd name="connsiteY5" fmla="*/ 613293 h 923906"/>
                    <a:gd name="connsiteX6" fmla="*/ 2063 w 918524"/>
                    <a:gd name="connsiteY6" fmla="*/ 349269 h 923906"/>
                    <a:gd name="connsiteX7" fmla="*/ 264202 w 918524"/>
                    <a:gd name="connsiteY7" fmla="*/ 223173 h 923906"/>
                    <a:gd name="connsiteX8" fmla="*/ 459262 w 918524"/>
                    <a:gd name="connsiteY8" fmla="*/ 0 h 923906"/>
                    <a:gd name="connsiteX9" fmla="*/ 715845 w 918524"/>
                    <a:gd name="connsiteY9" fmla="*/ 284696 h 923906"/>
                    <a:gd name="connsiteX0" fmla="*/ 774876 w 774876"/>
                    <a:gd name="connsiteY0" fmla="*/ 613293 h 923906"/>
                    <a:gd name="connsiteX1" fmla="*/ 741827 w 774876"/>
                    <a:gd name="connsiteY1" fmla="*/ 914398 h 923906"/>
                    <a:gd name="connsiteX2" fmla="*/ 459262 w 774876"/>
                    <a:gd name="connsiteY2" fmla="*/ 854400 h 923906"/>
                    <a:gd name="connsiteX3" fmla="*/ 176697 w 774876"/>
                    <a:gd name="connsiteY3" fmla="*/ 914398 h 923906"/>
                    <a:gd name="connsiteX4" fmla="*/ 143648 w 774876"/>
                    <a:gd name="connsiteY4" fmla="*/ 613293 h 923906"/>
                    <a:gd name="connsiteX5" fmla="*/ 2063 w 774876"/>
                    <a:gd name="connsiteY5" fmla="*/ 349269 h 923906"/>
                    <a:gd name="connsiteX6" fmla="*/ 264202 w 774876"/>
                    <a:gd name="connsiteY6" fmla="*/ 223173 h 923906"/>
                    <a:gd name="connsiteX7" fmla="*/ 459262 w 774876"/>
                    <a:gd name="connsiteY7" fmla="*/ 0 h 923906"/>
                    <a:gd name="connsiteX8" fmla="*/ 715845 w 774876"/>
                    <a:gd name="connsiteY8" fmla="*/ 284696 h 923906"/>
                    <a:gd name="connsiteX0" fmla="*/ 741827 w 741827"/>
                    <a:gd name="connsiteY0" fmla="*/ 914398 h 923906"/>
                    <a:gd name="connsiteX1" fmla="*/ 459262 w 741827"/>
                    <a:gd name="connsiteY1" fmla="*/ 854400 h 923906"/>
                    <a:gd name="connsiteX2" fmla="*/ 176697 w 741827"/>
                    <a:gd name="connsiteY2" fmla="*/ 914398 h 923906"/>
                    <a:gd name="connsiteX3" fmla="*/ 143648 w 741827"/>
                    <a:gd name="connsiteY3" fmla="*/ 613293 h 923906"/>
                    <a:gd name="connsiteX4" fmla="*/ 2063 w 741827"/>
                    <a:gd name="connsiteY4" fmla="*/ 349269 h 923906"/>
                    <a:gd name="connsiteX5" fmla="*/ 264202 w 741827"/>
                    <a:gd name="connsiteY5" fmla="*/ 223173 h 923906"/>
                    <a:gd name="connsiteX6" fmla="*/ 459262 w 741827"/>
                    <a:gd name="connsiteY6" fmla="*/ 0 h 923906"/>
                    <a:gd name="connsiteX7" fmla="*/ 715845 w 741827"/>
                    <a:gd name="connsiteY7" fmla="*/ 284696 h 923906"/>
                    <a:gd name="connsiteX0" fmla="*/ 459262 w 715845"/>
                    <a:gd name="connsiteY0" fmla="*/ 854400 h 916632"/>
                    <a:gd name="connsiteX1" fmla="*/ 176697 w 715845"/>
                    <a:gd name="connsiteY1" fmla="*/ 914398 h 916632"/>
                    <a:gd name="connsiteX2" fmla="*/ 143648 w 715845"/>
                    <a:gd name="connsiteY2" fmla="*/ 613293 h 916632"/>
                    <a:gd name="connsiteX3" fmla="*/ 2063 w 715845"/>
                    <a:gd name="connsiteY3" fmla="*/ 349269 h 916632"/>
                    <a:gd name="connsiteX4" fmla="*/ 264202 w 715845"/>
                    <a:gd name="connsiteY4" fmla="*/ 223173 h 916632"/>
                    <a:gd name="connsiteX5" fmla="*/ 459262 w 715845"/>
                    <a:gd name="connsiteY5" fmla="*/ 0 h 916632"/>
                    <a:gd name="connsiteX6" fmla="*/ 715845 w 715845"/>
                    <a:gd name="connsiteY6" fmla="*/ 284696 h 916632"/>
                    <a:gd name="connsiteX0" fmla="*/ 176697 w 715845"/>
                    <a:gd name="connsiteY0" fmla="*/ 914398 h 914398"/>
                    <a:gd name="connsiteX1" fmla="*/ 143648 w 715845"/>
                    <a:gd name="connsiteY1" fmla="*/ 613293 h 914398"/>
                    <a:gd name="connsiteX2" fmla="*/ 2063 w 715845"/>
                    <a:gd name="connsiteY2" fmla="*/ 349269 h 914398"/>
                    <a:gd name="connsiteX3" fmla="*/ 264202 w 715845"/>
                    <a:gd name="connsiteY3" fmla="*/ 223173 h 914398"/>
                    <a:gd name="connsiteX4" fmla="*/ 459262 w 715845"/>
                    <a:gd name="connsiteY4" fmla="*/ 0 h 914398"/>
                    <a:gd name="connsiteX5" fmla="*/ 715845 w 715845"/>
                    <a:gd name="connsiteY5" fmla="*/ 284696 h 914398"/>
                    <a:gd name="connsiteX0" fmla="*/ 143648 w 715845"/>
                    <a:gd name="connsiteY0" fmla="*/ 613293 h 613293"/>
                    <a:gd name="connsiteX1" fmla="*/ 2063 w 715845"/>
                    <a:gd name="connsiteY1" fmla="*/ 349269 h 613293"/>
                    <a:gd name="connsiteX2" fmla="*/ 264202 w 715845"/>
                    <a:gd name="connsiteY2" fmla="*/ 223173 h 613293"/>
                    <a:gd name="connsiteX3" fmla="*/ 459262 w 715845"/>
                    <a:gd name="connsiteY3" fmla="*/ 0 h 613293"/>
                    <a:gd name="connsiteX4" fmla="*/ 715845 w 715845"/>
                    <a:gd name="connsiteY4" fmla="*/ 284696 h 613293"/>
                    <a:gd name="connsiteX0" fmla="*/ 0 w 713782"/>
                    <a:gd name="connsiteY0" fmla="*/ 349269 h 349269"/>
                    <a:gd name="connsiteX1" fmla="*/ 262139 w 713782"/>
                    <a:gd name="connsiteY1" fmla="*/ 223173 h 349269"/>
                    <a:gd name="connsiteX2" fmla="*/ 457199 w 713782"/>
                    <a:gd name="connsiteY2" fmla="*/ 0 h 349269"/>
                    <a:gd name="connsiteX3" fmla="*/ 713782 w 713782"/>
                    <a:gd name="connsiteY3" fmla="*/ 284696 h 349269"/>
                    <a:gd name="connsiteX0" fmla="*/ 0 w 457199"/>
                    <a:gd name="connsiteY0" fmla="*/ 349269 h 349269"/>
                    <a:gd name="connsiteX1" fmla="*/ 262139 w 457199"/>
                    <a:gd name="connsiteY1" fmla="*/ 223173 h 349269"/>
                    <a:gd name="connsiteX2" fmla="*/ 457199 w 457199"/>
                    <a:gd name="connsiteY2" fmla="*/ 0 h 349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57199" h="349269">
                      <a:moveTo>
                        <a:pt x="0" y="349269"/>
                      </a:moveTo>
                      <a:cubicBezTo>
                        <a:pt x="20092" y="284249"/>
                        <a:pt x="185939" y="281384"/>
                        <a:pt x="262139" y="223173"/>
                      </a:cubicBezTo>
                      <a:cubicBezTo>
                        <a:pt x="338339" y="164962"/>
                        <a:pt x="392179" y="0"/>
                        <a:pt x="457199" y="0"/>
                      </a:cubicBezTo>
                    </a:path>
                  </a:pathLst>
                </a:custGeom>
                <a:noFill/>
                <a:ln w="28575" cap="rnd">
                  <a:solidFill>
                    <a:schemeClr val="bg1">
                      <a:alpha val="89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五角星 2">
                  <a:extLst>
                    <a:ext uri="{FF2B5EF4-FFF2-40B4-BE49-F238E27FC236}">
                      <a16:creationId xmlns:a16="http://schemas.microsoft.com/office/drawing/2014/main" id="{92D25D9D-B33A-4B97-B5A5-18AD217B6251}"/>
                    </a:ext>
                  </a:extLst>
                </p:cNvPr>
                <p:cNvSpPr/>
                <p:nvPr/>
              </p:nvSpPr>
              <p:spPr>
                <a:xfrm rot="6997346">
                  <a:off x="11587935" y="4901938"/>
                  <a:ext cx="128719" cy="147271"/>
                </a:xfrm>
                <a:custGeom>
                  <a:avLst/>
                  <a:gdLst>
                    <a:gd name="connsiteX0" fmla="*/ 1 w 914400"/>
                    <a:gd name="connsiteY0" fmla="*/ 349269 h 914400"/>
                    <a:gd name="connsiteX1" fmla="*/ 262140 w 914400"/>
                    <a:gd name="connsiteY1" fmla="*/ 223173 h 914400"/>
                    <a:gd name="connsiteX2" fmla="*/ 457200 w 914400"/>
                    <a:gd name="connsiteY2" fmla="*/ 0 h 914400"/>
                    <a:gd name="connsiteX3" fmla="*/ 652260 w 914400"/>
                    <a:gd name="connsiteY3" fmla="*/ 223173 h 914400"/>
                    <a:gd name="connsiteX4" fmla="*/ 914399 w 914400"/>
                    <a:gd name="connsiteY4" fmla="*/ 349269 h 914400"/>
                    <a:gd name="connsiteX5" fmla="*/ 772814 w 914400"/>
                    <a:gd name="connsiteY5" fmla="*/ 613293 h 914400"/>
                    <a:gd name="connsiteX6" fmla="*/ 739765 w 914400"/>
                    <a:gd name="connsiteY6" fmla="*/ 914398 h 914400"/>
                    <a:gd name="connsiteX7" fmla="*/ 457200 w 914400"/>
                    <a:gd name="connsiteY7" fmla="*/ 854400 h 914400"/>
                    <a:gd name="connsiteX8" fmla="*/ 174635 w 914400"/>
                    <a:gd name="connsiteY8" fmla="*/ 914398 h 914400"/>
                    <a:gd name="connsiteX9" fmla="*/ 141586 w 914400"/>
                    <a:gd name="connsiteY9" fmla="*/ 613293 h 914400"/>
                    <a:gd name="connsiteX10" fmla="*/ 1 w 914400"/>
                    <a:gd name="connsiteY10" fmla="*/ 349269 h 914400"/>
                    <a:gd name="connsiteX0" fmla="*/ 0 w 914398"/>
                    <a:gd name="connsiteY0" fmla="*/ 349269 h 923906"/>
                    <a:gd name="connsiteX1" fmla="*/ 262139 w 914398"/>
                    <a:gd name="connsiteY1" fmla="*/ 223173 h 923906"/>
                    <a:gd name="connsiteX2" fmla="*/ 457199 w 914398"/>
                    <a:gd name="connsiteY2" fmla="*/ 0 h 923906"/>
                    <a:gd name="connsiteX3" fmla="*/ 652259 w 914398"/>
                    <a:gd name="connsiteY3" fmla="*/ 223173 h 923906"/>
                    <a:gd name="connsiteX4" fmla="*/ 914398 w 914398"/>
                    <a:gd name="connsiteY4" fmla="*/ 349269 h 923906"/>
                    <a:gd name="connsiteX5" fmla="*/ 772813 w 914398"/>
                    <a:gd name="connsiteY5" fmla="*/ 613293 h 923906"/>
                    <a:gd name="connsiteX6" fmla="*/ 739764 w 914398"/>
                    <a:gd name="connsiteY6" fmla="*/ 914398 h 923906"/>
                    <a:gd name="connsiteX7" fmla="*/ 457199 w 914398"/>
                    <a:gd name="connsiteY7" fmla="*/ 854400 h 923906"/>
                    <a:gd name="connsiteX8" fmla="*/ 174634 w 914398"/>
                    <a:gd name="connsiteY8" fmla="*/ 914398 h 923906"/>
                    <a:gd name="connsiteX9" fmla="*/ 141585 w 914398"/>
                    <a:gd name="connsiteY9" fmla="*/ 613293 h 923906"/>
                    <a:gd name="connsiteX10" fmla="*/ 0 w 914398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654322 w 918524"/>
                    <a:gd name="connsiteY0" fmla="*/ 223173 h 923906"/>
                    <a:gd name="connsiteX1" fmla="*/ 916461 w 918524"/>
                    <a:gd name="connsiteY1" fmla="*/ 349269 h 923906"/>
                    <a:gd name="connsiteX2" fmla="*/ 774876 w 918524"/>
                    <a:gd name="connsiteY2" fmla="*/ 613293 h 923906"/>
                    <a:gd name="connsiteX3" fmla="*/ 741827 w 918524"/>
                    <a:gd name="connsiteY3" fmla="*/ 914398 h 923906"/>
                    <a:gd name="connsiteX4" fmla="*/ 459262 w 918524"/>
                    <a:gd name="connsiteY4" fmla="*/ 854400 h 923906"/>
                    <a:gd name="connsiteX5" fmla="*/ 176697 w 918524"/>
                    <a:gd name="connsiteY5" fmla="*/ 914398 h 923906"/>
                    <a:gd name="connsiteX6" fmla="*/ 143648 w 918524"/>
                    <a:gd name="connsiteY6" fmla="*/ 613293 h 923906"/>
                    <a:gd name="connsiteX7" fmla="*/ 2063 w 918524"/>
                    <a:gd name="connsiteY7" fmla="*/ 349269 h 923906"/>
                    <a:gd name="connsiteX8" fmla="*/ 264202 w 918524"/>
                    <a:gd name="connsiteY8" fmla="*/ 223173 h 923906"/>
                    <a:gd name="connsiteX9" fmla="*/ 459262 w 918524"/>
                    <a:gd name="connsiteY9" fmla="*/ 0 h 923906"/>
                    <a:gd name="connsiteX10" fmla="*/ 715845 w 918524"/>
                    <a:gd name="connsiteY10" fmla="*/ 284696 h 923906"/>
                    <a:gd name="connsiteX0" fmla="*/ 916461 w 918524"/>
                    <a:gd name="connsiteY0" fmla="*/ 349269 h 923906"/>
                    <a:gd name="connsiteX1" fmla="*/ 774876 w 918524"/>
                    <a:gd name="connsiteY1" fmla="*/ 613293 h 923906"/>
                    <a:gd name="connsiteX2" fmla="*/ 741827 w 918524"/>
                    <a:gd name="connsiteY2" fmla="*/ 914398 h 923906"/>
                    <a:gd name="connsiteX3" fmla="*/ 459262 w 918524"/>
                    <a:gd name="connsiteY3" fmla="*/ 854400 h 923906"/>
                    <a:gd name="connsiteX4" fmla="*/ 176697 w 918524"/>
                    <a:gd name="connsiteY4" fmla="*/ 914398 h 923906"/>
                    <a:gd name="connsiteX5" fmla="*/ 143648 w 918524"/>
                    <a:gd name="connsiteY5" fmla="*/ 613293 h 923906"/>
                    <a:gd name="connsiteX6" fmla="*/ 2063 w 918524"/>
                    <a:gd name="connsiteY6" fmla="*/ 349269 h 923906"/>
                    <a:gd name="connsiteX7" fmla="*/ 264202 w 918524"/>
                    <a:gd name="connsiteY7" fmla="*/ 223173 h 923906"/>
                    <a:gd name="connsiteX8" fmla="*/ 459262 w 918524"/>
                    <a:gd name="connsiteY8" fmla="*/ 0 h 923906"/>
                    <a:gd name="connsiteX9" fmla="*/ 715845 w 918524"/>
                    <a:gd name="connsiteY9" fmla="*/ 284696 h 923906"/>
                    <a:gd name="connsiteX0" fmla="*/ 774876 w 774876"/>
                    <a:gd name="connsiteY0" fmla="*/ 613293 h 923906"/>
                    <a:gd name="connsiteX1" fmla="*/ 741827 w 774876"/>
                    <a:gd name="connsiteY1" fmla="*/ 914398 h 923906"/>
                    <a:gd name="connsiteX2" fmla="*/ 459262 w 774876"/>
                    <a:gd name="connsiteY2" fmla="*/ 854400 h 923906"/>
                    <a:gd name="connsiteX3" fmla="*/ 176697 w 774876"/>
                    <a:gd name="connsiteY3" fmla="*/ 914398 h 923906"/>
                    <a:gd name="connsiteX4" fmla="*/ 143648 w 774876"/>
                    <a:gd name="connsiteY4" fmla="*/ 613293 h 923906"/>
                    <a:gd name="connsiteX5" fmla="*/ 2063 w 774876"/>
                    <a:gd name="connsiteY5" fmla="*/ 349269 h 923906"/>
                    <a:gd name="connsiteX6" fmla="*/ 264202 w 774876"/>
                    <a:gd name="connsiteY6" fmla="*/ 223173 h 923906"/>
                    <a:gd name="connsiteX7" fmla="*/ 459262 w 774876"/>
                    <a:gd name="connsiteY7" fmla="*/ 0 h 923906"/>
                    <a:gd name="connsiteX8" fmla="*/ 715845 w 774876"/>
                    <a:gd name="connsiteY8" fmla="*/ 284696 h 923906"/>
                    <a:gd name="connsiteX0" fmla="*/ 741827 w 741827"/>
                    <a:gd name="connsiteY0" fmla="*/ 914398 h 923906"/>
                    <a:gd name="connsiteX1" fmla="*/ 459262 w 741827"/>
                    <a:gd name="connsiteY1" fmla="*/ 854400 h 923906"/>
                    <a:gd name="connsiteX2" fmla="*/ 176697 w 741827"/>
                    <a:gd name="connsiteY2" fmla="*/ 914398 h 923906"/>
                    <a:gd name="connsiteX3" fmla="*/ 143648 w 741827"/>
                    <a:gd name="connsiteY3" fmla="*/ 613293 h 923906"/>
                    <a:gd name="connsiteX4" fmla="*/ 2063 w 741827"/>
                    <a:gd name="connsiteY4" fmla="*/ 349269 h 923906"/>
                    <a:gd name="connsiteX5" fmla="*/ 264202 w 741827"/>
                    <a:gd name="connsiteY5" fmla="*/ 223173 h 923906"/>
                    <a:gd name="connsiteX6" fmla="*/ 459262 w 741827"/>
                    <a:gd name="connsiteY6" fmla="*/ 0 h 923906"/>
                    <a:gd name="connsiteX7" fmla="*/ 715845 w 741827"/>
                    <a:gd name="connsiteY7" fmla="*/ 284696 h 923906"/>
                    <a:gd name="connsiteX0" fmla="*/ 459262 w 715845"/>
                    <a:gd name="connsiteY0" fmla="*/ 854400 h 916632"/>
                    <a:gd name="connsiteX1" fmla="*/ 176697 w 715845"/>
                    <a:gd name="connsiteY1" fmla="*/ 914398 h 916632"/>
                    <a:gd name="connsiteX2" fmla="*/ 143648 w 715845"/>
                    <a:gd name="connsiteY2" fmla="*/ 613293 h 916632"/>
                    <a:gd name="connsiteX3" fmla="*/ 2063 w 715845"/>
                    <a:gd name="connsiteY3" fmla="*/ 349269 h 916632"/>
                    <a:gd name="connsiteX4" fmla="*/ 264202 w 715845"/>
                    <a:gd name="connsiteY4" fmla="*/ 223173 h 916632"/>
                    <a:gd name="connsiteX5" fmla="*/ 459262 w 715845"/>
                    <a:gd name="connsiteY5" fmla="*/ 0 h 916632"/>
                    <a:gd name="connsiteX6" fmla="*/ 715845 w 715845"/>
                    <a:gd name="connsiteY6" fmla="*/ 284696 h 916632"/>
                    <a:gd name="connsiteX0" fmla="*/ 176697 w 715845"/>
                    <a:gd name="connsiteY0" fmla="*/ 914398 h 914398"/>
                    <a:gd name="connsiteX1" fmla="*/ 143648 w 715845"/>
                    <a:gd name="connsiteY1" fmla="*/ 613293 h 914398"/>
                    <a:gd name="connsiteX2" fmla="*/ 2063 w 715845"/>
                    <a:gd name="connsiteY2" fmla="*/ 349269 h 914398"/>
                    <a:gd name="connsiteX3" fmla="*/ 264202 w 715845"/>
                    <a:gd name="connsiteY3" fmla="*/ 223173 h 914398"/>
                    <a:gd name="connsiteX4" fmla="*/ 459262 w 715845"/>
                    <a:gd name="connsiteY4" fmla="*/ 0 h 914398"/>
                    <a:gd name="connsiteX5" fmla="*/ 715845 w 715845"/>
                    <a:gd name="connsiteY5" fmla="*/ 284696 h 914398"/>
                    <a:gd name="connsiteX0" fmla="*/ 143648 w 715845"/>
                    <a:gd name="connsiteY0" fmla="*/ 613293 h 613293"/>
                    <a:gd name="connsiteX1" fmla="*/ 2063 w 715845"/>
                    <a:gd name="connsiteY1" fmla="*/ 349269 h 613293"/>
                    <a:gd name="connsiteX2" fmla="*/ 264202 w 715845"/>
                    <a:gd name="connsiteY2" fmla="*/ 223173 h 613293"/>
                    <a:gd name="connsiteX3" fmla="*/ 459262 w 715845"/>
                    <a:gd name="connsiteY3" fmla="*/ 0 h 613293"/>
                    <a:gd name="connsiteX4" fmla="*/ 715845 w 715845"/>
                    <a:gd name="connsiteY4" fmla="*/ 284696 h 613293"/>
                    <a:gd name="connsiteX0" fmla="*/ 0 w 713782"/>
                    <a:gd name="connsiteY0" fmla="*/ 349269 h 349269"/>
                    <a:gd name="connsiteX1" fmla="*/ 262139 w 713782"/>
                    <a:gd name="connsiteY1" fmla="*/ 223173 h 349269"/>
                    <a:gd name="connsiteX2" fmla="*/ 457199 w 713782"/>
                    <a:gd name="connsiteY2" fmla="*/ 0 h 349269"/>
                    <a:gd name="connsiteX3" fmla="*/ 713782 w 713782"/>
                    <a:gd name="connsiteY3" fmla="*/ 284696 h 349269"/>
                    <a:gd name="connsiteX0" fmla="*/ 0 w 457199"/>
                    <a:gd name="connsiteY0" fmla="*/ 349269 h 349269"/>
                    <a:gd name="connsiteX1" fmla="*/ 262139 w 457199"/>
                    <a:gd name="connsiteY1" fmla="*/ 223173 h 349269"/>
                    <a:gd name="connsiteX2" fmla="*/ 457199 w 457199"/>
                    <a:gd name="connsiteY2" fmla="*/ 0 h 349269"/>
                    <a:gd name="connsiteX0" fmla="*/ 0 w 195060"/>
                    <a:gd name="connsiteY0" fmla="*/ 223173 h 223173"/>
                    <a:gd name="connsiteX1" fmla="*/ 195060 w 195060"/>
                    <a:gd name="connsiteY1" fmla="*/ 0 h 2231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95060" h="223173">
                      <a:moveTo>
                        <a:pt x="0" y="223173"/>
                      </a:moveTo>
                      <a:cubicBezTo>
                        <a:pt x="76200" y="164962"/>
                        <a:pt x="130040" y="0"/>
                        <a:pt x="195060" y="0"/>
                      </a:cubicBezTo>
                    </a:path>
                  </a:pathLst>
                </a:custGeom>
                <a:noFill/>
                <a:ln w="28575" cap="rnd">
                  <a:solidFill>
                    <a:schemeClr val="bg1">
                      <a:alpha val="69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5DABB74A-814A-4F5C-A7F2-13E6BAAFF0B9}"/>
                </a:ext>
              </a:extLst>
            </p:cNvPr>
            <p:cNvGrpSpPr/>
            <p:nvPr/>
          </p:nvGrpSpPr>
          <p:grpSpPr>
            <a:xfrm rot="920444">
              <a:off x="8026013" y="3056186"/>
              <a:ext cx="577448" cy="566827"/>
              <a:chOff x="10646776" y="4753862"/>
              <a:chExt cx="751523" cy="737700"/>
            </a:xfrm>
          </p:grpSpPr>
          <p:sp>
            <p:nvSpPr>
              <p:cNvPr id="22" name="五角星 2">
                <a:extLst>
                  <a:ext uri="{FF2B5EF4-FFF2-40B4-BE49-F238E27FC236}">
                    <a16:creationId xmlns:a16="http://schemas.microsoft.com/office/drawing/2014/main" id="{77AC282B-971F-48DF-B7C9-4968C02717CB}"/>
                  </a:ext>
                </a:extLst>
              </p:cNvPr>
              <p:cNvSpPr/>
              <p:nvPr/>
            </p:nvSpPr>
            <p:spPr>
              <a:xfrm rot="20227648" flipH="1">
                <a:off x="10648573" y="4753862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chemeClr val="bg1"/>
              </a:solidFill>
              <a:ln w="15875">
                <a:noFill/>
              </a:ln>
              <a:effectLst>
                <a:outerShdw blurRad="76200" dist="50800" dir="5400000" algn="t" rotWithShape="0">
                  <a:prstClr val="black">
                    <a:alpha val="1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23" name="组合 22">
                <a:extLst>
                  <a:ext uri="{FF2B5EF4-FFF2-40B4-BE49-F238E27FC236}">
                    <a16:creationId xmlns:a16="http://schemas.microsoft.com/office/drawing/2014/main" id="{7A80381A-3615-4A37-9DDB-6D755D7FAE1E}"/>
                  </a:ext>
                </a:extLst>
              </p:cNvPr>
              <p:cNvGrpSpPr/>
              <p:nvPr/>
            </p:nvGrpSpPr>
            <p:grpSpPr>
              <a:xfrm>
                <a:off x="10646776" y="4762827"/>
                <a:ext cx="749727" cy="728735"/>
                <a:chOff x="11012537" y="4493887"/>
                <a:chExt cx="749727" cy="728735"/>
              </a:xfrm>
            </p:grpSpPr>
            <p:sp>
              <p:nvSpPr>
                <p:cNvPr id="24" name="五角星 2">
                  <a:extLst>
                    <a:ext uri="{FF2B5EF4-FFF2-40B4-BE49-F238E27FC236}">
                      <a16:creationId xmlns:a16="http://schemas.microsoft.com/office/drawing/2014/main" id="{A2F7F383-45FB-4124-96EB-E8A2DE642CA6}"/>
                    </a:ext>
                  </a:extLst>
                </p:cNvPr>
                <p:cNvSpPr/>
                <p:nvPr/>
              </p:nvSpPr>
              <p:spPr>
                <a:xfrm rot="20227648" flipH="1">
                  <a:off x="11012537" y="4493887"/>
                  <a:ext cx="749727" cy="728735"/>
                </a:xfrm>
                <a:custGeom>
                  <a:avLst/>
                  <a:gdLst>
                    <a:gd name="connsiteX0" fmla="*/ 1 w 914400"/>
                    <a:gd name="connsiteY0" fmla="*/ 349269 h 914400"/>
                    <a:gd name="connsiteX1" fmla="*/ 262140 w 914400"/>
                    <a:gd name="connsiteY1" fmla="*/ 223173 h 914400"/>
                    <a:gd name="connsiteX2" fmla="*/ 457200 w 914400"/>
                    <a:gd name="connsiteY2" fmla="*/ 0 h 914400"/>
                    <a:gd name="connsiteX3" fmla="*/ 652260 w 914400"/>
                    <a:gd name="connsiteY3" fmla="*/ 223173 h 914400"/>
                    <a:gd name="connsiteX4" fmla="*/ 914399 w 914400"/>
                    <a:gd name="connsiteY4" fmla="*/ 349269 h 914400"/>
                    <a:gd name="connsiteX5" fmla="*/ 772814 w 914400"/>
                    <a:gd name="connsiteY5" fmla="*/ 613293 h 914400"/>
                    <a:gd name="connsiteX6" fmla="*/ 739765 w 914400"/>
                    <a:gd name="connsiteY6" fmla="*/ 914398 h 914400"/>
                    <a:gd name="connsiteX7" fmla="*/ 457200 w 914400"/>
                    <a:gd name="connsiteY7" fmla="*/ 854400 h 914400"/>
                    <a:gd name="connsiteX8" fmla="*/ 174635 w 914400"/>
                    <a:gd name="connsiteY8" fmla="*/ 914398 h 914400"/>
                    <a:gd name="connsiteX9" fmla="*/ 141586 w 914400"/>
                    <a:gd name="connsiteY9" fmla="*/ 613293 h 914400"/>
                    <a:gd name="connsiteX10" fmla="*/ 1 w 914400"/>
                    <a:gd name="connsiteY10" fmla="*/ 349269 h 914400"/>
                    <a:gd name="connsiteX0" fmla="*/ 0 w 914398"/>
                    <a:gd name="connsiteY0" fmla="*/ 349269 h 923906"/>
                    <a:gd name="connsiteX1" fmla="*/ 262139 w 914398"/>
                    <a:gd name="connsiteY1" fmla="*/ 223173 h 923906"/>
                    <a:gd name="connsiteX2" fmla="*/ 457199 w 914398"/>
                    <a:gd name="connsiteY2" fmla="*/ 0 h 923906"/>
                    <a:gd name="connsiteX3" fmla="*/ 652259 w 914398"/>
                    <a:gd name="connsiteY3" fmla="*/ 223173 h 923906"/>
                    <a:gd name="connsiteX4" fmla="*/ 914398 w 914398"/>
                    <a:gd name="connsiteY4" fmla="*/ 349269 h 923906"/>
                    <a:gd name="connsiteX5" fmla="*/ 772813 w 914398"/>
                    <a:gd name="connsiteY5" fmla="*/ 613293 h 923906"/>
                    <a:gd name="connsiteX6" fmla="*/ 739764 w 914398"/>
                    <a:gd name="connsiteY6" fmla="*/ 914398 h 923906"/>
                    <a:gd name="connsiteX7" fmla="*/ 457199 w 914398"/>
                    <a:gd name="connsiteY7" fmla="*/ 854400 h 923906"/>
                    <a:gd name="connsiteX8" fmla="*/ 174634 w 914398"/>
                    <a:gd name="connsiteY8" fmla="*/ 914398 h 923906"/>
                    <a:gd name="connsiteX9" fmla="*/ 141585 w 914398"/>
                    <a:gd name="connsiteY9" fmla="*/ 613293 h 923906"/>
                    <a:gd name="connsiteX10" fmla="*/ 0 w 914398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18524" h="923906">
                      <a:moveTo>
                        <a:pt x="2063" y="349269"/>
                      </a:moveTo>
                      <a:cubicBezTo>
                        <a:pt x="22155" y="284249"/>
                        <a:pt x="188002" y="281384"/>
                        <a:pt x="264202" y="223173"/>
                      </a:cubicBezTo>
                      <a:cubicBezTo>
                        <a:pt x="340402" y="164962"/>
                        <a:pt x="394242" y="0"/>
                        <a:pt x="459262" y="0"/>
                      </a:cubicBezTo>
                      <a:cubicBezTo>
                        <a:pt x="524282" y="0"/>
                        <a:pt x="578122" y="164962"/>
                        <a:pt x="654322" y="223173"/>
                      </a:cubicBezTo>
                      <a:cubicBezTo>
                        <a:pt x="730522" y="281384"/>
                        <a:pt x="896369" y="284249"/>
                        <a:pt x="916461" y="349269"/>
                      </a:cubicBezTo>
                      <a:cubicBezTo>
                        <a:pt x="936553" y="414289"/>
                        <a:pt x="803982" y="519105"/>
                        <a:pt x="774876" y="613293"/>
                      </a:cubicBezTo>
                      <a:cubicBezTo>
                        <a:pt x="745770" y="707481"/>
                        <a:pt x="794429" y="874213"/>
                        <a:pt x="741827" y="914398"/>
                      </a:cubicBezTo>
                      <a:cubicBezTo>
                        <a:pt x="689225" y="954583"/>
                        <a:pt x="553450" y="854400"/>
                        <a:pt x="459262" y="854400"/>
                      </a:cubicBezTo>
                      <a:cubicBezTo>
                        <a:pt x="365074" y="874399"/>
                        <a:pt x="257367" y="928196"/>
                        <a:pt x="176697" y="914398"/>
                      </a:cubicBezTo>
                      <a:cubicBezTo>
                        <a:pt x="96027" y="900600"/>
                        <a:pt x="172754" y="707481"/>
                        <a:pt x="143648" y="613293"/>
                      </a:cubicBezTo>
                      <a:cubicBezTo>
                        <a:pt x="114542" y="519105"/>
                        <a:pt x="-18029" y="414289"/>
                        <a:pt x="2063" y="349269"/>
                      </a:cubicBezTo>
                      <a:close/>
                    </a:path>
                  </a:pathLst>
                </a:custGeom>
                <a:solidFill>
                  <a:srgbClr val="64E4F2"/>
                </a:solidFill>
                <a:ln w="15875">
                  <a:solidFill>
                    <a:schemeClr val="bg1"/>
                  </a:solidFill>
                </a:ln>
                <a:effectLst>
                  <a:innerShdw blurRad="292100">
                    <a:srgbClr val="00B0F0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五角星 2">
                  <a:extLst>
                    <a:ext uri="{FF2B5EF4-FFF2-40B4-BE49-F238E27FC236}">
                      <a16:creationId xmlns:a16="http://schemas.microsoft.com/office/drawing/2014/main" id="{B356B4FF-18E9-468A-ACED-9DB3BBACA0A2}"/>
                    </a:ext>
                  </a:extLst>
                </p:cNvPr>
                <p:cNvSpPr/>
                <p:nvPr/>
              </p:nvSpPr>
              <p:spPr>
                <a:xfrm rot="20424262">
                  <a:off x="11046365" y="4655056"/>
                  <a:ext cx="290576" cy="221980"/>
                </a:xfrm>
                <a:custGeom>
                  <a:avLst/>
                  <a:gdLst>
                    <a:gd name="connsiteX0" fmla="*/ 1 w 914400"/>
                    <a:gd name="connsiteY0" fmla="*/ 349269 h 914400"/>
                    <a:gd name="connsiteX1" fmla="*/ 262140 w 914400"/>
                    <a:gd name="connsiteY1" fmla="*/ 223173 h 914400"/>
                    <a:gd name="connsiteX2" fmla="*/ 457200 w 914400"/>
                    <a:gd name="connsiteY2" fmla="*/ 0 h 914400"/>
                    <a:gd name="connsiteX3" fmla="*/ 652260 w 914400"/>
                    <a:gd name="connsiteY3" fmla="*/ 223173 h 914400"/>
                    <a:gd name="connsiteX4" fmla="*/ 914399 w 914400"/>
                    <a:gd name="connsiteY4" fmla="*/ 349269 h 914400"/>
                    <a:gd name="connsiteX5" fmla="*/ 772814 w 914400"/>
                    <a:gd name="connsiteY5" fmla="*/ 613293 h 914400"/>
                    <a:gd name="connsiteX6" fmla="*/ 739765 w 914400"/>
                    <a:gd name="connsiteY6" fmla="*/ 914398 h 914400"/>
                    <a:gd name="connsiteX7" fmla="*/ 457200 w 914400"/>
                    <a:gd name="connsiteY7" fmla="*/ 854400 h 914400"/>
                    <a:gd name="connsiteX8" fmla="*/ 174635 w 914400"/>
                    <a:gd name="connsiteY8" fmla="*/ 914398 h 914400"/>
                    <a:gd name="connsiteX9" fmla="*/ 141586 w 914400"/>
                    <a:gd name="connsiteY9" fmla="*/ 613293 h 914400"/>
                    <a:gd name="connsiteX10" fmla="*/ 1 w 914400"/>
                    <a:gd name="connsiteY10" fmla="*/ 349269 h 914400"/>
                    <a:gd name="connsiteX0" fmla="*/ 0 w 914398"/>
                    <a:gd name="connsiteY0" fmla="*/ 349269 h 923906"/>
                    <a:gd name="connsiteX1" fmla="*/ 262139 w 914398"/>
                    <a:gd name="connsiteY1" fmla="*/ 223173 h 923906"/>
                    <a:gd name="connsiteX2" fmla="*/ 457199 w 914398"/>
                    <a:gd name="connsiteY2" fmla="*/ 0 h 923906"/>
                    <a:gd name="connsiteX3" fmla="*/ 652259 w 914398"/>
                    <a:gd name="connsiteY3" fmla="*/ 223173 h 923906"/>
                    <a:gd name="connsiteX4" fmla="*/ 914398 w 914398"/>
                    <a:gd name="connsiteY4" fmla="*/ 349269 h 923906"/>
                    <a:gd name="connsiteX5" fmla="*/ 772813 w 914398"/>
                    <a:gd name="connsiteY5" fmla="*/ 613293 h 923906"/>
                    <a:gd name="connsiteX6" fmla="*/ 739764 w 914398"/>
                    <a:gd name="connsiteY6" fmla="*/ 914398 h 923906"/>
                    <a:gd name="connsiteX7" fmla="*/ 457199 w 914398"/>
                    <a:gd name="connsiteY7" fmla="*/ 854400 h 923906"/>
                    <a:gd name="connsiteX8" fmla="*/ 174634 w 914398"/>
                    <a:gd name="connsiteY8" fmla="*/ 914398 h 923906"/>
                    <a:gd name="connsiteX9" fmla="*/ 141585 w 914398"/>
                    <a:gd name="connsiteY9" fmla="*/ 613293 h 923906"/>
                    <a:gd name="connsiteX10" fmla="*/ 0 w 914398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654322 w 918524"/>
                    <a:gd name="connsiteY0" fmla="*/ 223173 h 923906"/>
                    <a:gd name="connsiteX1" fmla="*/ 916461 w 918524"/>
                    <a:gd name="connsiteY1" fmla="*/ 349269 h 923906"/>
                    <a:gd name="connsiteX2" fmla="*/ 774876 w 918524"/>
                    <a:gd name="connsiteY2" fmla="*/ 613293 h 923906"/>
                    <a:gd name="connsiteX3" fmla="*/ 741827 w 918524"/>
                    <a:gd name="connsiteY3" fmla="*/ 914398 h 923906"/>
                    <a:gd name="connsiteX4" fmla="*/ 459262 w 918524"/>
                    <a:gd name="connsiteY4" fmla="*/ 854400 h 923906"/>
                    <a:gd name="connsiteX5" fmla="*/ 176697 w 918524"/>
                    <a:gd name="connsiteY5" fmla="*/ 914398 h 923906"/>
                    <a:gd name="connsiteX6" fmla="*/ 143648 w 918524"/>
                    <a:gd name="connsiteY6" fmla="*/ 613293 h 923906"/>
                    <a:gd name="connsiteX7" fmla="*/ 2063 w 918524"/>
                    <a:gd name="connsiteY7" fmla="*/ 349269 h 923906"/>
                    <a:gd name="connsiteX8" fmla="*/ 264202 w 918524"/>
                    <a:gd name="connsiteY8" fmla="*/ 223173 h 923906"/>
                    <a:gd name="connsiteX9" fmla="*/ 459262 w 918524"/>
                    <a:gd name="connsiteY9" fmla="*/ 0 h 923906"/>
                    <a:gd name="connsiteX10" fmla="*/ 715845 w 918524"/>
                    <a:gd name="connsiteY10" fmla="*/ 284696 h 923906"/>
                    <a:gd name="connsiteX0" fmla="*/ 916461 w 918524"/>
                    <a:gd name="connsiteY0" fmla="*/ 349269 h 923906"/>
                    <a:gd name="connsiteX1" fmla="*/ 774876 w 918524"/>
                    <a:gd name="connsiteY1" fmla="*/ 613293 h 923906"/>
                    <a:gd name="connsiteX2" fmla="*/ 741827 w 918524"/>
                    <a:gd name="connsiteY2" fmla="*/ 914398 h 923906"/>
                    <a:gd name="connsiteX3" fmla="*/ 459262 w 918524"/>
                    <a:gd name="connsiteY3" fmla="*/ 854400 h 923906"/>
                    <a:gd name="connsiteX4" fmla="*/ 176697 w 918524"/>
                    <a:gd name="connsiteY4" fmla="*/ 914398 h 923906"/>
                    <a:gd name="connsiteX5" fmla="*/ 143648 w 918524"/>
                    <a:gd name="connsiteY5" fmla="*/ 613293 h 923906"/>
                    <a:gd name="connsiteX6" fmla="*/ 2063 w 918524"/>
                    <a:gd name="connsiteY6" fmla="*/ 349269 h 923906"/>
                    <a:gd name="connsiteX7" fmla="*/ 264202 w 918524"/>
                    <a:gd name="connsiteY7" fmla="*/ 223173 h 923906"/>
                    <a:gd name="connsiteX8" fmla="*/ 459262 w 918524"/>
                    <a:gd name="connsiteY8" fmla="*/ 0 h 923906"/>
                    <a:gd name="connsiteX9" fmla="*/ 715845 w 918524"/>
                    <a:gd name="connsiteY9" fmla="*/ 284696 h 923906"/>
                    <a:gd name="connsiteX0" fmla="*/ 774876 w 774876"/>
                    <a:gd name="connsiteY0" fmla="*/ 613293 h 923906"/>
                    <a:gd name="connsiteX1" fmla="*/ 741827 w 774876"/>
                    <a:gd name="connsiteY1" fmla="*/ 914398 h 923906"/>
                    <a:gd name="connsiteX2" fmla="*/ 459262 w 774876"/>
                    <a:gd name="connsiteY2" fmla="*/ 854400 h 923906"/>
                    <a:gd name="connsiteX3" fmla="*/ 176697 w 774876"/>
                    <a:gd name="connsiteY3" fmla="*/ 914398 h 923906"/>
                    <a:gd name="connsiteX4" fmla="*/ 143648 w 774876"/>
                    <a:gd name="connsiteY4" fmla="*/ 613293 h 923906"/>
                    <a:gd name="connsiteX5" fmla="*/ 2063 w 774876"/>
                    <a:gd name="connsiteY5" fmla="*/ 349269 h 923906"/>
                    <a:gd name="connsiteX6" fmla="*/ 264202 w 774876"/>
                    <a:gd name="connsiteY6" fmla="*/ 223173 h 923906"/>
                    <a:gd name="connsiteX7" fmla="*/ 459262 w 774876"/>
                    <a:gd name="connsiteY7" fmla="*/ 0 h 923906"/>
                    <a:gd name="connsiteX8" fmla="*/ 715845 w 774876"/>
                    <a:gd name="connsiteY8" fmla="*/ 284696 h 923906"/>
                    <a:gd name="connsiteX0" fmla="*/ 741827 w 741827"/>
                    <a:gd name="connsiteY0" fmla="*/ 914398 h 923906"/>
                    <a:gd name="connsiteX1" fmla="*/ 459262 w 741827"/>
                    <a:gd name="connsiteY1" fmla="*/ 854400 h 923906"/>
                    <a:gd name="connsiteX2" fmla="*/ 176697 w 741827"/>
                    <a:gd name="connsiteY2" fmla="*/ 914398 h 923906"/>
                    <a:gd name="connsiteX3" fmla="*/ 143648 w 741827"/>
                    <a:gd name="connsiteY3" fmla="*/ 613293 h 923906"/>
                    <a:gd name="connsiteX4" fmla="*/ 2063 w 741827"/>
                    <a:gd name="connsiteY4" fmla="*/ 349269 h 923906"/>
                    <a:gd name="connsiteX5" fmla="*/ 264202 w 741827"/>
                    <a:gd name="connsiteY5" fmla="*/ 223173 h 923906"/>
                    <a:gd name="connsiteX6" fmla="*/ 459262 w 741827"/>
                    <a:gd name="connsiteY6" fmla="*/ 0 h 923906"/>
                    <a:gd name="connsiteX7" fmla="*/ 715845 w 741827"/>
                    <a:gd name="connsiteY7" fmla="*/ 284696 h 923906"/>
                    <a:gd name="connsiteX0" fmla="*/ 459262 w 715845"/>
                    <a:gd name="connsiteY0" fmla="*/ 854400 h 916632"/>
                    <a:gd name="connsiteX1" fmla="*/ 176697 w 715845"/>
                    <a:gd name="connsiteY1" fmla="*/ 914398 h 916632"/>
                    <a:gd name="connsiteX2" fmla="*/ 143648 w 715845"/>
                    <a:gd name="connsiteY2" fmla="*/ 613293 h 916632"/>
                    <a:gd name="connsiteX3" fmla="*/ 2063 w 715845"/>
                    <a:gd name="connsiteY3" fmla="*/ 349269 h 916632"/>
                    <a:gd name="connsiteX4" fmla="*/ 264202 w 715845"/>
                    <a:gd name="connsiteY4" fmla="*/ 223173 h 916632"/>
                    <a:gd name="connsiteX5" fmla="*/ 459262 w 715845"/>
                    <a:gd name="connsiteY5" fmla="*/ 0 h 916632"/>
                    <a:gd name="connsiteX6" fmla="*/ 715845 w 715845"/>
                    <a:gd name="connsiteY6" fmla="*/ 284696 h 916632"/>
                    <a:gd name="connsiteX0" fmla="*/ 176697 w 715845"/>
                    <a:gd name="connsiteY0" fmla="*/ 914398 h 914398"/>
                    <a:gd name="connsiteX1" fmla="*/ 143648 w 715845"/>
                    <a:gd name="connsiteY1" fmla="*/ 613293 h 914398"/>
                    <a:gd name="connsiteX2" fmla="*/ 2063 w 715845"/>
                    <a:gd name="connsiteY2" fmla="*/ 349269 h 914398"/>
                    <a:gd name="connsiteX3" fmla="*/ 264202 w 715845"/>
                    <a:gd name="connsiteY3" fmla="*/ 223173 h 914398"/>
                    <a:gd name="connsiteX4" fmla="*/ 459262 w 715845"/>
                    <a:gd name="connsiteY4" fmla="*/ 0 h 914398"/>
                    <a:gd name="connsiteX5" fmla="*/ 715845 w 715845"/>
                    <a:gd name="connsiteY5" fmla="*/ 284696 h 914398"/>
                    <a:gd name="connsiteX0" fmla="*/ 143648 w 715845"/>
                    <a:gd name="connsiteY0" fmla="*/ 613293 h 613293"/>
                    <a:gd name="connsiteX1" fmla="*/ 2063 w 715845"/>
                    <a:gd name="connsiteY1" fmla="*/ 349269 h 613293"/>
                    <a:gd name="connsiteX2" fmla="*/ 264202 w 715845"/>
                    <a:gd name="connsiteY2" fmla="*/ 223173 h 613293"/>
                    <a:gd name="connsiteX3" fmla="*/ 459262 w 715845"/>
                    <a:gd name="connsiteY3" fmla="*/ 0 h 613293"/>
                    <a:gd name="connsiteX4" fmla="*/ 715845 w 715845"/>
                    <a:gd name="connsiteY4" fmla="*/ 284696 h 613293"/>
                    <a:gd name="connsiteX0" fmla="*/ 0 w 713782"/>
                    <a:gd name="connsiteY0" fmla="*/ 349269 h 349269"/>
                    <a:gd name="connsiteX1" fmla="*/ 262139 w 713782"/>
                    <a:gd name="connsiteY1" fmla="*/ 223173 h 349269"/>
                    <a:gd name="connsiteX2" fmla="*/ 457199 w 713782"/>
                    <a:gd name="connsiteY2" fmla="*/ 0 h 349269"/>
                    <a:gd name="connsiteX3" fmla="*/ 713782 w 713782"/>
                    <a:gd name="connsiteY3" fmla="*/ 284696 h 349269"/>
                    <a:gd name="connsiteX0" fmla="*/ 0 w 457199"/>
                    <a:gd name="connsiteY0" fmla="*/ 349269 h 349269"/>
                    <a:gd name="connsiteX1" fmla="*/ 262139 w 457199"/>
                    <a:gd name="connsiteY1" fmla="*/ 223173 h 349269"/>
                    <a:gd name="connsiteX2" fmla="*/ 457199 w 457199"/>
                    <a:gd name="connsiteY2" fmla="*/ 0 h 349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57199" h="349269">
                      <a:moveTo>
                        <a:pt x="0" y="349269"/>
                      </a:moveTo>
                      <a:cubicBezTo>
                        <a:pt x="20092" y="284249"/>
                        <a:pt x="185939" y="281384"/>
                        <a:pt x="262139" y="223173"/>
                      </a:cubicBezTo>
                      <a:cubicBezTo>
                        <a:pt x="338339" y="164962"/>
                        <a:pt x="392179" y="0"/>
                        <a:pt x="457199" y="0"/>
                      </a:cubicBezTo>
                    </a:path>
                  </a:pathLst>
                </a:custGeom>
                <a:noFill/>
                <a:ln w="28575" cap="rnd">
                  <a:solidFill>
                    <a:schemeClr val="bg1">
                      <a:alpha val="89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五角星 2">
                  <a:extLst>
                    <a:ext uri="{FF2B5EF4-FFF2-40B4-BE49-F238E27FC236}">
                      <a16:creationId xmlns:a16="http://schemas.microsoft.com/office/drawing/2014/main" id="{D3FC318D-BAFA-4BA0-9C95-B16DC8A02B4D}"/>
                    </a:ext>
                  </a:extLst>
                </p:cNvPr>
                <p:cNvSpPr/>
                <p:nvPr/>
              </p:nvSpPr>
              <p:spPr>
                <a:xfrm rot="6997346">
                  <a:off x="11587935" y="4901938"/>
                  <a:ext cx="128719" cy="147271"/>
                </a:xfrm>
                <a:custGeom>
                  <a:avLst/>
                  <a:gdLst>
                    <a:gd name="connsiteX0" fmla="*/ 1 w 914400"/>
                    <a:gd name="connsiteY0" fmla="*/ 349269 h 914400"/>
                    <a:gd name="connsiteX1" fmla="*/ 262140 w 914400"/>
                    <a:gd name="connsiteY1" fmla="*/ 223173 h 914400"/>
                    <a:gd name="connsiteX2" fmla="*/ 457200 w 914400"/>
                    <a:gd name="connsiteY2" fmla="*/ 0 h 914400"/>
                    <a:gd name="connsiteX3" fmla="*/ 652260 w 914400"/>
                    <a:gd name="connsiteY3" fmla="*/ 223173 h 914400"/>
                    <a:gd name="connsiteX4" fmla="*/ 914399 w 914400"/>
                    <a:gd name="connsiteY4" fmla="*/ 349269 h 914400"/>
                    <a:gd name="connsiteX5" fmla="*/ 772814 w 914400"/>
                    <a:gd name="connsiteY5" fmla="*/ 613293 h 914400"/>
                    <a:gd name="connsiteX6" fmla="*/ 739765 w 914400"/>
                    <a:gd name="connsiteY6" fmla="*/ 914398 h 914400"/>
                    <a:gd name="connsiteX7" fmla="*/ 457200 w 914400"/>
                    <a:gd name="connsiteY7" fmla="*/ 854400 h 914400"/>
                    <a:gd name="connsiteX8" fmla="*/ 174635 w 914400"/>
                    <a:gd name="connsiteY8" fmla="*/ 914398 h 914400"/>
                    <a:gd name="connsiteX9" fmla="*/ 141586 w 914400"/>
                    <a:gd name="connsiteY9" fmla="*/ 613293 h 914400"/>
                    <a:gd name="connsiteX10" fmla="*/ 1 w 914400"/>
                    <a:gd name="connsiteY10" fmla="*/ 349269 h 914400"/>
                    <a:gd name="connsiteX0" fmla="*/ 0 w 914398"/>
                    <a:gd name="connsiteY0" fmla="*/ 349269 h 923906"/>
                    <a:gd name="connsiteX1" fmla="*/ 262139 w 914398"/>
                    <a:gd name="connsiteY1" fmla="*/ 223173 h 923906"/>
                    <a:gd name="connsiteX2" fmla="*/ 457199 w 914398"/>
                    <a:gd name="connsiteY2" fmla="*/ 0 h 923906"/>
                    <a:gd name="connsiteX3" fmla="*/ 652259 w 914398"/>
                    <a:gd name="connsiteY3" fmla="*/ 223173 h 923906"/>
                    <a:gd name="connsiteX4" fmla="*/ 914398 w 914398"/>
                    <a:gd name="connsiteY4" fmla="*/ 349269 h 923906"/>
                    <a:gd name="connsiteX5" fmla="*/ 772813 w 914398"/>
                    <a:gd name="connsiteY5" fmla="*/ 613293 h 923906"/>
                    <a:gd name="connsiteX6" fmla="*/ 739764 w 914398"/>
                    <a:gd name="connsiteY6" fmla="*/ 914398 h 923906"/>
                    <a:gd name="connsiteX7" fmla="*/ 457199 w 914398"/>
                    <a:gd name="connsiteY7" fmla="*/ 854400 h 923906"/>
                    <a:gd name="connsiteX8" fmla="*/ 174634 w 914398"/>
                    <a:gd name="connsiteY8" fmla="*/ 914398 h 923906"/>
                    <a:gd name="connsiteX9" fmla="*/ 141585 w 914398"/>
                    <a:gd name="connsiteY9" fmla="*/ 613293 h 923906"/>
                    <a:gd name="connsiteX10" fmla="*/ 0 w 914398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654322 w 918524"/>
                    <a:gd name="connsiteY0" fmla="*/ 223173 h 923906"/>
                    <a:gd name="connsiteX1" fmla="*/ 916461 w 918524"/>
                    <a:gd name="connsiteY1" fmla="*/ 349269 h 923906"/>
                    <a:gd name="connsiteX2" fmla="*/ 774876 w 918524"/>
                    <a:gd name="connsiteY2" fmla="*/ 613293 h 923906"/>
                    <a:gd name="connsiteX3" fmla="*/ 741827 w 918524"/>
                    <a:gd name="connsiteY3" fmla="*/ 914398 h 923906"/>
                    <a:gd name="connsiteX4" fmla="*/ 459262 w 918524"/>
                    <a:gd name="connsiteY4" fmla="*/ 854400 h 923906"/>
                    <a:gd name="connsiteX5" fmla="*/ 176697 w 918524"/>
                    <a:gd name="connsiteY5" fmla="*/ 914398 h 923906"/>
                    <a:gd name="connsiteX6" fmla="*/ 143648 w 918524"/>
                    <a:gd name="connsiteY6" fmla="*/ 613293 h 923906"/>
                    <a:gd name="connsiteX7" fmla="*/ 2063 w 918524"/>
                    <a:gd name="connsiteY7" fmla="*/ 349269 h 923906"/>
                    <a:gd name="connsiteX8" fmla="*/ 264202 w 918524"/>
                    <a:gd name="connsiteY8" fmla="*/ 223173 h 923906"/>
                    <a:gd name="connsiteX9" fmla="*/ 459262 w 918524"/>
                    <a:gd name="connsiteY9" fmla="*/ 0 h 923906"/>
                    <a:gd name="connsiteX10" fmla="*/ 715845 w 918524"/>
                    <a:gd name="connsiteY10" fmla="*/ 284696 h 923906"/>
                    <a:gd name="connsiteX0" fmla="*/ 916461 w 918524"/>
                    <a:gd name="connsiteY0" fmla="*/ 349269 h 923906"/>
                    <a:gd name="connsiteX1" fmla="*/ 774876 w 918524"/>
                    <a:gd name="connsiteY1" fmla="*/ 613293 h 923906"/>
                    <a:gd name="connsiteX2" fmla="*/ 741827 w 918524"/>
                    <a:gd name="connsiteY2" fmla="*/ 914398 h 923906"/>
                    <a:gd name="connsiteX3" fmla="*/ 459262 w 918524"/>
                    <a:gd name="connsiteY3" fmla="*/ 854400 h 923906"/>
                    <a:gd name="connsiteX4" fmla="*/ 176697 w 918524"/>
                    <a:gd name="connsiteY4" fmla="*/ 914398 h 923906"/>
                    <a:gd name="connsiteX5" fmla="*/ 143648 w 918524"/>
                    <a:gd name="connsiteY5" fmla="*/ 613293 h 923906"/>
                    <a:gd name="connsiteX6" fmla="*/ 2063 w 918524"/>
                    <a:gd name="connsiteY6" fmla="*/ 349269 h 923906"/>
                    <a:gd name="connsiteX7" fmla="*/ 264202 w 918524"/>
                    <a:gd name="connsiteY7" fmla="*/ 223173 h 923906"/>
                    <a:gd name="connsiteX8" fmla="*/ 459262 w 918524"/>
                    <a:gd name="connsiteY8" fmla="*/ 0 h 923906"/>
                    <a:gd name="connsiteX9" fmla="*/ 715845 w 918524"/>
                    <a:gd name="connsiteY9" fmla="*/ 284696 h 923906"/>
                    <a:gd name="connsiteX0" fmla="*/ 774876 w 774876"/>
                    <a:gd name="connsiteY0" fmla="*/ 613293 h 923906"/>
                    <a:gd name="connsiteX1" fmla="*/ 741827 w 774876"/>
                    <a:gd name="connsiteY1" fmla="*/ 914398 h 923906"/>
                    <a:gd name="connsiteX2" fmla="*/ 459262 w 774876"/>
                    <a:gd name="connsiteY2" fmla="*/ 854400 h 923906"/>
                    <a:gd name="connsiteX3" fmla="*/ 176697 w 774876"/>
                    <a:gd name="connsiteY3" fmla="*/ 914398 h 923906"/>
                    <a:gd name="connsiteX4" fmla="*/ 143648 w 774876"/>
                    <a:gd name="connsiteY4" fmla="*/ 613293 h 923906"/>
                    <a:gd name="connsiteX5" fmla="*/ 2063 w 774876"/>
                    <a:gd name="connsiteY5" fmla="*/ 349269 h 923906"/>
                    <a:gd name="connsiteX6" fmla="*/ 264202 w 774876"/>
                    <a:gd name="connsiteY6" fmla="*/ 223173 h 923906"/>
                    <a:gd name="connsiteX7" fmla="*/ 459262 w 774876"/>
                    <a:gd name="connsiteY7" fmla="*/ 0 h 923906"/>
                    <a:gd name="connsiteX8" fmla="*/ 715845 w 774876"/>
                    <a:gd name="connsiteY8" fmla="*/ 284696 h 923906"/>
                    <a:gd name="connsiteX0" fmla="*/ 741827 w 741827"/>
                    <a:gd name="connsiteY0" fmla="*/ 914398 h 923906"/>
                    <a:gd name="connsiteX1" fmla="*/ 459262 w 741827"/>
                    <a:gd name="connsiteY1" fmla="*/ 854400 h 923906"/>
                    <a:gd name="connsiteX2" fmla="*/ 176697 w 741827"/>
                    <a:gd name="connsiteY2" fmla="*/ 914398 h 923906"/>
                    <a:gd name="connsiteX3" fmla="*/ 143648 w 741827"/>
                    <a:gd name="connsiteY3" fmla="*/ 613293 h 923906"/>
                    <a:gd name="connsiteX4" fmla="*/ 2063 w 741827"/>
                    <a:gd name="connsiteY4" fmla="*/ 349269 h 923906"/>
                    <a:gd name="connsiteX5" fmla="*/ 264202 w 741827"/>
                    <a:gd name="connsiteY5" fmla="*/ 223173 h 923906"/>
                    <a:gd name="connsiteX6" fmla="*/ 459262 w 741827"/>
                    <a:gd name="connsiteY6" fmla="*/ 0 h 923906"/>
                    <a:gd name="connsiteX7" fmla="*/ 715845 w 741827"/>
                    <a:gd name="connsiteY7" fmla="*/ 284696 h 923906"/>
                    <a:gd name="connsiteX0" fmla="*/ 459262 w 715845"/>
                    <a:gd name="connsiteY0" fmla="*/ 854400 h 916632"/>
                    <a:gd name="connsiteX1" fmla="*/ 176697 w 715845"/>
                    <a:gd name="connsiteY1" fmla="*/ 914398 h 916632"/>
                    <a:gd name="connsiteX2" fmla="*/ 143648 w 715845"/>
                    <a:gd name="connsiteY2" fmla="*/ 613293 h 916632"/>
                    <a:gd name="connsiteX3" fmla="*/ 2063 w 715845"/>
                    <a:gd name="connsiteY3" fmla="*/ 349269 h 916632"/>
                    <a:gd name="connsiteX4" fmla="*/ 264202 w 715845"/>
                    <a:gd name="connsiteY4" fmla="*/ 223173 h 916632"/>
                    <a:gd name="connsiteX5" fmla="*/ 459262 w 715845"/>
                    <a:gd name="connsiteY5" fmla="*/ 0 h 916632"/>
                    <a:gd name="connsiteX6" fmla="*/ 715845 w 715845"/>
                    <a:gd name="connsiteY6" fmla="*/ 284696 h 916632"/>
                    <a:gd name="connsiteX0" fmla="*/ 176697 w 715845"/>
                    <a:gd name="connsiteY0" fmla="*/ 914398 h 914398"/>
                    <a:gd name="connsiteX1" fmla="*/ 143648 w 715845"/>
                    <a:gd name="connsiteY1" fmla="*/ 613293 h 914398"/>
                    <a:gd name="connsiteX2" fmla="*/ 2063 w 715845"/>
                    <a:gd name="connsiteY2" fmla="*/ 349269 h 914398"/>
                    <a:gd name="connsiteX3" fmla="*/ 264202 w 715845"/>
                    <a:gd name="connsiteY3" fmla="*/ 223173 h 914398"/>
                    <a:gd name="connsiteX4" fmla="*/ 459262 w 715845"/>
                    <a:gd name="connsiteY4" fmla="*/ 0 h 914398"/>
                    <a:gd name="connsiteX5" fmla="*/ 715845 w 715845"/>
                    <a:gd name="connsiteY5" fmla="*/ 284696 h 914398"/>
                    <a:gd name="connsiteX0" fmla="*/ 143648 w 715845"/>
                    <a:gd name="connsiteY0" fmla="*/ 613293 h 613293"/>
                    <a:gd name="connsiteX1" fmla="*/ 2063 w 715845"/>
                    <a:gd name="connsiteY1" fmla="*/ 349269 h 613293"/>
                    <a:gd name="connsiteX2" fmla="*/ 264202 w 715845"/>
                    <a:gd name="connsiteY2" fmla="*/ 223173 h 613293"/>
                    <a:gd name="connsiteX3" fmla="*/ 459262 w 715845"/>
                    <a:gd name="connsiteY3" fmla="*/ 0 h 613293"/>
                    <a:gd name="connsiteX4" fmla="*/ 715845 w 715845"/>
                    <a:gd name="connsiteY4" fmla="*/ 284696 h 613293"/>
                    <a:gd name="connsiteX0" fmla="*/ 0 w 713782"/>
                    <a:gd name="connsiteY0" fmla="*/ 349269 h 349269"/>
                    <a:gd name="connsiteX1" fmla="*/ 262139 w 713782"/>
                    <a:gd name="connsiteY1" fmla="*/ 223173 h 349269"/>
                    <a:gd name="connsiteX2" fmla="*/ 457199 w 713782"/>
                    <a:gd name="connsiteY2" fmla="*/ 0 h 349269"/>
                    <a:gd name="connsiteX3" fmla="*/ 713782 w 713782"/>
                    <a:gd name="connsiteY3" fmla="*/ 284696 h 349269"/>
                    <a:gd name="connsiteX0" fmla="*/ 0 w 457199"/>
                    <a:gd name="connsiteY0" fmla="*/ 349269 h 349269"/>
                    <a:gd name="connsiteX1" fmla="*/ 262139 w 457199"/>
                    <a:gd name="connsiteY1" fmla="*/ 223173 h 349269"/>
                    <a:gd name="connsiteX2" fmla="*/ 457199 w 457199"/>
                    <a:gd name="connsiteY2" fmla="*/ 0 h 349269"/>
                    <a:gd name="connsiteX0" fmla="*/ 0 w 195060"/>
                    <a:gd name="connsiteY0" fmla="*/ 223173 h 223173"/>
                    <a:gd name="connsiteX1" fmla="*/ 195060 w 195060"/>
                    <a:gd name="connsiteY1" fmla="*/ 0 h 2231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95060" h="223173">
                      <a:moveTo>
                        <a:pt x="0" y="223173"/>
                      </a:moveTo>
                      <a:cubicBezTo>
                        <a:pt x="76200" y="164962"/>
                        <a:pt x="130040" y="0"/>
                        <a:pt x="195060" y="0"/>
                      </a:cubicBezTo>
                    </a:path>
                  </a:pathLst>
                </a:custGeom>
                <a:noFill/>
                <a:ln w="28575" cap="rnd">
                  <a:solidFill>
                    <a:schemeClr val="bg1">
                      <a:alpha val="69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8642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4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850"/>
                                </p:stCondLst>
                                <p:childTnLst>
                                  <p:par>
                                    <p:cTn id="36" presetID="1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850"/>
                                </p:stCondLst>
                                <p:childTnLst>
                                  <p:par>
                                    <p:cTn id="36" presetID="1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8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94C9C3B8-D1DF-4F56-86A8-D48D930B7DF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6" y="2086118"/>
            <a:ext cx="1085182" cy="2450804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D067B868-75D4-48E7-8A82-52A76B0D355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67842" y="2100263"/>
            <a:ext cx="1099830" cy="2513897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8C97931-3855-4346-8552-0397AD943EF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440" y="1914525"/>
            <a:ext cx="1189007" cy="1661113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>
            <a:extLst>
              <a:ext uri="{FF2B5EF4-FFF2-40B4-BE49-F238E27FC236}">
                <a16:creationId xmlns:a16="http://schemas.microsoft.com/office/drawing/2014/main" id="{D570F14C-05FC-426D-8191-A7CDBD81759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" y="1914525"/>
            <a:ext cx="640513" cy="613611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E369BAE6-EB8C-4DA8-8110-F12C6BCD041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663751" y="1492564"/>
            <a:ext cx="7320735" cy="4624457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  <a:extLst>
              <a:ext uri="{FF2B5EF4-FFF2-40B4-BE49-F238E27FC236}">
                <a16:creationId xmlns:a16="http://schemas.microsoft.com/office/drawing/2014/main" id="{B4F5C31A-1602-4858-B05B-92D3530B551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0" end="15675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413928" y="3866188"/>
            <a:ext cx="609600" cy="6096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id="{C0812635-EA3E-49A2-8AE6-8D2DE40ECD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413928" y="4702795"/>
            <a:ext cx="609600" cy="6096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>
            <a:extLst>
              <a:ext uri="{FF2B5EF4-FFF2-40B4-BE49-F238E27FC236}">
                <a16:creationId xmlns:a16="http://schemas.microsoft.com/office/drawing/2014/main" id="{6D6F8CAF-9C6F-4794-9D75-A26511E7178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23" y="49337"/>
            <a:ext cx="1519850" cy="1519850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B29223BF-88BB-44E5-B772-8C3B971553A7}"/>
              </a:ext>
            </a:extLst>
          </p:cNvPr>
          <p:cNvSpPr/>
          <p:nvPr/>
        </p:nvSpPr>
        <p:spPr>
          <a:xfrm>
            <a:off x="4154099" y="740979"/>
            <a:ext cx="5515524" cy="1173546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CHƠI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43762B3-8E3F-4C90-9088-084C5087FB35}"/>
              </a:ext>
            </a:extLst>
          </p:cNvPr>
          <p:cNvSpPr/>
          <p:nvPr/>
        </p:nvSpPr>
        <p:spPr>
          <a:xfrm>
            <a:off x="4271258" y="3574514"/>
            <a:ext cx="528120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TRẠM XE BUÝT</a:t>
            </a:r>
          </a:p>
        </p:txBody>
      </p:sp>
      <p:pic>
        <p:nvPicPr>
          <p:cNvPr id="133" name="Fail! (sound effect)">
            <a:hlinkClick r:id="" action="ppaction://media"/>
            <a:extLst>
              <a:ext uri="{FF2B5EF4-FFF2-40B4-BE49-F238E27FC236}">
                <a16:creationId xmlns:a16="http://schemas.microsoft.com/office/drawing/2014/main" id="{C2F89CED-7CB4-4EE0-AF27-6B813266884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413928" y="5407754"/>
            <a:ext cx="609600" cy="609600"/>
          </a:xfrm>
          <a:prstGeom prst="rect">
            <a:avLst/>
          </a:prstGeom>
        </p:spPr>
      </p:pic>
      <p:pic>
        <p:nvPicPr>
          <p:cNvPr id="12" name="Bike_Rides">
            <a:hlinkClick r:id="" action="ppaction://media"/>
            <a:extLst>
              <a:ext uri="{FF2B5EF4-FFF2-40B4-BE49-F238E27FC236}">
                <a16:creationId xmlns:a16="http://schemas.microsoft.com/office/drawing/2014/main" id="{6249DC35-A39E-4559-9AC3-76A8A3BFD1C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413928" y="3028902"/>
            <a:ext cx="609600" cy="6096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FEA3630-923D-469A-8B2C-044D77B7FADA}"/>
              </a:ext>
            </a:extLst>
          </p:cNvPr>
          <p:cNvSpPr/>
          <p:nvPr/>
        </p:nvSpPr>
        <p:spPr>
          <a:xfrm>
            <a:off x="5644205" y="5555689"/>
            <a:ext cx="15949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50" normalizeH="0" baseline="0" noProof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PLAY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15FDA0-1DD1-4530-8D2C-74C822D41798}"/>
              </a:ext>
            </a:extLst>
          </p:cNvPr>
          <p:cNvSpPr/>
          <p:nvPr/>
        </p:nvSpPr>
        <p:spPr>
          <a:xfrm>
            <a:off x="5251939" y="5146431"/>
            <a:ext cx="2391507" cy="19555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73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201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5" grpId="0" animBg="1"/>
      <p:bldP spid="26" grpId="0"/>
      <p:bldP spid="13" grpId="0"/>
      <p:bldP spid="1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>
            <a:extLst>
              <a:ext uri="{FF2B5EF4-FFF2-40B4-BE49-F238E27FC236}">
                <a16:creationId xmlns:a16="http://schemas.microsoft.com/office/drawing/2014/main" id="{D067B868-75D4-48E7-8A82-52A76B0D35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10742" y="2100263"/>
            <a:ext cx="1099830" cy="2513897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0A72BDF2-FC8C-412D-B404-25EA1101A56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16837" y="2100263"/>
            <a:ext cx="1093545" cy="2513897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8C97931-3855-4346-8552-0397AD943EF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440" y="1914525"/>
            <a:ext cx="1189007" cy="1661113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>
            <a:extLst>
              <a:ext uri="{FF2B5EF4-FFF2-40B4-BE49-F238E27FC236}">
                <a16:creationId xmlns:a16="http://schemas.microsoft.com/office/drawing/2014/main" id="{D570F14C-05FC-426D-8191-A7CDBD81759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" y="1914525"/>
            <a:ext cx="640513" cy="613611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E369BAE6-EB8C-4DA8-8110-F12C6BCD041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54855" y="1807989"/>
            <a:ext cx="7320735" cy="4624457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  <a:extLst>
              <a:ext uri="{FF2B5EF4-FFF2-40B4-BE49-F238E27FC236}">
                <a16:creationId xmlns:a16="http://schemas.microsoft.com/office/drawing/2014/main" id="{B4F5C31A-1602-4858-B05B-92D3530B551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0" end="15675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413928" y="3866188"/>
            <a:ext cx="609600" cy="6096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id="{C0812635-EA3E-49A2-8AE6-8D2DE40ECD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413928" y="4702795"/>
            <a:ext cx="609600" cy="6096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>
            <a:extLst>
              <a:ext uri="{FF2B5EF4-FFF2-40B4-BE49-F238E27FC236}">
                <a16:creationId xmlns:a16="http://schemas.microsoft.com/office/drawing/2014/main" id="{6D6F8CAF-9C6F-4794-9D75-A26511E7178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23" y="49337"/>
            <a:ext cx="1519850" cy="1519850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B29223BF-88BB-44E5-B772-8C3B971553A7}"/>
              </a:ext>
            </a:extLst>
          </p:cNvPr>
          <p:cNvSpPr/>
          <p:nvPr/>
        </p:nvSpPr>
        <p:spPr>
          <a:xfrm>
            <a:off x="4154099" y="740979"/>
            <a:ext cx="5515524" cy="1173546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Hôm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trước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các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học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gì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43762B3-8E3F-4C90-9088-084C5087FB35}"/>
              </a:ext>
            </a:extLst>
          </p:cNvPr>
          <p:cNvSpPr/>
          <p:nvPr/>
        </p:nvSpPr>
        <p:spPr>
          <a:xfrm>
            <a:off x="4162200" y="3866188"/>
            <a:ext cx="528120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Ngôi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nhà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EFEC2813-F03C-46C4-B220-977ADEDD23F1}"/>
              </a:ext>
            </a:extLst>
          </p:cNvPr>
          <p:cNvSpPr/>
          <p:nvPr/>
        </p:nvSpPr>
        <p:spPr>
          <a:xfrm>
            <a:off x="997559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WRONG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/SAI</a:t>
            </a:r>
          </a:p>
        </p:txBody>
      </p:sp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131E0464-CD56-43E5-9323-D2C4D12584D1}"/>
              </a:ext>
            </a:extLst>
          </p:cNvPr>
          <p:cNvSpPr/>
          <p:nvPr/>
        </p:nvSpPr>
        <p:spPr>
          <a:xfrm flipH="1">
            <a:off x="811696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RIGHT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/ĐÚNG</a:t>
            </a:r>
          </a:p>
        </p:txBody>
      </p:sp>
      <p:pic>
        <p:nvPicPr>
          <p:cNvPr id="133" name="Fail! (sound effect)">
            <a:hlinkClick r:id="" action="ppaction://media"/>
            <a:extLst>
              <a:ext uri="{FF2B5EF4-FFF2-40B4-BE49-F238E27FC236}">
                <a16:creationId xmlns:a16="http://schemas.microsoft.com/office/drawing/2014/main" id="{C2F89CED-7CB4-4EE0-AF27-6B813266884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413928" y="5407754"/>
            <a:ext cx="609600" cy="6096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9F35B7D-51CA-4B62-8C69-068B1FB775ED}"/>
              </a:ext>
            </a:extLst>
          </p:cNvPr>
          <p:cNvSpPr/>
          <p:nvPr/>
        </p:nvSpPr>
        <p:spPr>
          <a:xfrm>
            <a:off x="5251939" y="5462952"/>
            <a:ext cx="2391507" cy="19555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84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15651 0.02639 " pathEditMode="relative" rAng="0" ptsTypes="AA">
                                      <p:cBhvr>
                                        <p:cTn id="43" dur="2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649" fill="hold"/>
                                        <p:tgtEl>
                                          <p:spTgt spid="1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5" grpId="2" animBg="1"/>
      <p:bldP spid="26" grpId="0"/>
      <p:bldP spid="26" grpId="1"/>
      <p:bldP spid="26" grpId="2"/>
      <p:bldP spid="14" grpId="0" animBg="1"/>
      <p:bldP spid="14" grpId="1" animBg="1"/>
      <p:bldP spid="27" grpId="0" animBg="1"/>
      <p:bldP spid="2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>
            <a:extLst>
              <a:ext uri="{FF2B5EF4-FFF2-40B4-BE49-F238E27FC236}">
                <a16:creationId xmlns:a16="http://schemas.microsoft.com/office/drawing/2014/main" id="{D067B868-75D4-48E7-8A82-52A76B0D355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3874" y="2092216"/>
            <a:ext cx="1069366" cy="2491138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0A72BDF2-FC8C-412D-B404-25EA1101A56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3874" y="2092216"/>
            <a:ext cx="1063289" cy="2491138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8C97931-3855-4346-8552-0397AD943EF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440" y="1914525"/>
            <a:ext cx="1189007" cy="1661113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>
            <a:extLst>
              <a:ext uri="{FF2B5EF4-FFF2-40B4-BE49-F238E27FC236}">
                <a16:creationId xmlns:a16="http://schemas.microsoft.com/office/drawing/2014/main" id="{D570F14C-05FC-426D-8191-A7CDBD81759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" y="1914525"/>
            <a:ext cx="640513" cy="613611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E369BAE6-EB8C-4DA8-8110-F12C6BCD041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81300" y="1686779"/>
            <a:ext cx="7320735" cy="4624457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  <a:extLst>
              <a:ext uri="{FF2B5EF4-FFF2-40B4-BE49-F238E27FC236}">
                <a16:creationId xmlns:a16="http://schemas.microsoft.com/office/drawing/2014/main" id="{B4F5C31A-1602-4858-B05B-92D3530B551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0" end="15675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413928" y="3866188"/>
            <a:ext cx="609600" cy="6096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id="{C0812635-EA3E-49A2-8AE6-8D2DE40ECD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413928" y="4702795"/>
            <a:ext cx="609600" cy="6096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>
            <a:extLst>
              <a:ext uri="{FF2B5EF4-FFF2-40B4-BE49-F238E27FC236}">
                <a16:creationId xmlns:a16="http://schemas.microsoft.com/office/drawing/2014/main" id="{6D6F8CAF-9C6F-4794-9D75-A26511E7178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23" y="49337"/>
            <a:ext cx="1519850" cy="1519850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B29223BF-88BB-44E5-B772-8C3B971553A7}"/>
              </a:ext>
            </a:extLst>
          </p:cNvPr>
          <p:cNvSpPr/>
          <p:nvPr/>
        </p:nvSpPr>
        <p:spPr>
          <a:xfrm>
            <a:off x="4154099" y="740979"/>
            <a:ext cx="5515524" cy="1173546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200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Trước ngõ nhà của bạn nhỏ có gì?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43762B3-8E3F-4C90-9088-084C5087FB35}"/>
              </a:ext>
            </a:extLst>
          </p:cNvPr>
          <p:cNvSpPr/>
          <p:nvPr/>
        </p:nvSpPr>
        <p:spPr>
          <a:xfrm>
            <a:off x="4271258" y="3427330"/>
            <a:ext cx="528120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vi-VN" sz="3200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Trước ngõ nhà bạn nhỏ có hàng xoan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EFEC2813-F03C-46C4-B220-977ADEDD23F1}"/>
              </a:ext>
            </a:extLst>
          </p:cNvPr>
          <p:cNvSpPr/>
          <p:nvPr/>
        </p:nvSpPr>
        <p:spPr>
          <a:xfrm>
            <a:off x="997559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WRONG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/SAI</a:t>
            </a:r>
          </a:p>
        </p:txBody>
      </p:sp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131E0464-CD56-43E5-9323-D2C4D12584D1}"/>
              </a:ext>
            </a:extLst>
          </p:cNvPr>
          <p:cNvSpPr/>
          <p:nvPr/>
        </p:nvSpPr>
        <p:spPr>
          <a:xfrm flipH="1">
            <a:off x="811696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RIGHT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/ĐÚNG</a:t>
            </a:r>
          </a:p>
        </p:txBody>
      </p:sp>
      <p:pic>
        <p:nvPicPr>
          <p:cNvPr id="4" name="Fail! (sound effect)">
            <a:hlinkClick r:id="" action="ppaction://media"/>
            <a:extLst>
              <a:ext uri="{FF2B5EF4-FFF2-40B4-BE49-F238E27FC236}">
                <a16:creationId xmlns:a16="http://schemas.microsoft.com/office/drawing/2014/main" id="{AB8A3C66-7187-4855-B5F4-6F4BDB5A2C6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413928" y="5539402"/>
            <a:ext cx="609600" cy="6096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A665CE2-B5E3-4460-ACC8-0FFC813DD6CB}"/>
              </a:ext>
            </a:extLst>
          </p:cNvPr>
          <p:cNvSpPr/>
          <p:nvPr/>
        </p:nvSpPr>
        <p:spPr>
          <a:xfrm>
            <a:off x="5380892" y="5333999"/>
            <a:ext cx="2391507" cy="19555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05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0.15651 0.02639 " pathEditMode="relative" rAng="0" ptsTypes="AA">
                                      <p:cBhvr>
                                        <p:cTn id="43" dur="2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6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5" grpId="2" animBg="1"/>
      <p:bldP spid="26" grpId="0"/>
      <p:bldP spid="26" grpId="1"/>
      <p:bldP spid="26" grpId="2"/>
      <p:bldP spid="14" grpId="0" animBg="1"/>
      <p:bldP spid="14" grpId="1" animBg="1"/>
      <p:bldP spid="27" grpId="0" animBg="1"/>
      <p:bldP spid="2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>
            <a:extLst>
              <a:ext uri="{FF2B5EF4-FFF2-40B4-BE49-F238E27FC236}">
                <a16:creationId xmlns:a16="http://schemas.microsoft.com/office/drawing/2014/main" id="{D067B868-75D4-48E7-8A82-52A76B0D355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5566" y="2158083"/>
            <a:ext cx="1055883" cy="2384633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0A72BDF2-FC8C-412D-B404-25EA1101A56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5567" y="2144550"/>
            <a:ext cx="1053290" cy="2398166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8C97931-3855-4346-8552-0397AD943EF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440" y="1914525"/>
            <a:ext cx="1189007" cy="1661113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>
            <a:extLst>
              <a:ext uri="{FF2B5EF4-FFF2-40B4-BE49-F238E27FC236}">
                <a16:creationId xmlns:a16="http://schemas.microsoft.com/office/drawing/2014/main" id="{D570F14C-05FC-426D-8191-A7CDBD81759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" y="1914525"/>
            <a:ext cx="640513" cy="613611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E369BAE6-EB8C-4DA8-8110-F12C6BCD041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81300" y="1686779"/>
            <a:ext cx="7320735" cy="4624457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  <a:extLst>
              <a:ext uri="{FF2B5EF4-FFF2-40B4-BE49-F238E27FC236}">
                <a16:creationId xmlns:a16="http://schemas.microsoft.com/office/drawing/2014/main" id="{B4F5C31A-1602-4858-B05B-92D3530B551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0" end="15675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413928" y="3866188"/>
            <a:ext cx="609600" cy="6096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id="{C0812635-EA3E-49A2-8AE6-8D2DE40ECD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413928" y="4702795"/>
            <a:ext cx="609600" cy="6096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>
            <a:extLst>
              <a:ext uri="{FF2B5EF4-FFF2-40B4-BE49-F238E27FC236}">
                <a16:creationId xmlns:a16="http://schemas.microsoft.com/office/drawing/2014/main" id="{6D6F8CAF-9C6F-4794-9D75-A26511E7178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23" y="49337"/>
            <a:ext cx="1519850" cy="1519850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B29223BF-88BB-44E5-B772-8C3B971553A7}"/>
              </a:ext>
            </a:extLst>
          </p:cNvPr>
          <p:cNvSpPr/>
          <p:nvPr/>
        </p:nvSpPr>
        <p:spPr>
          <a:xfrm>
            <a:off x="4154099" y="740979"/>
            <a:ext cx="5515524" cy="1173546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Tiếng chim hót ở đầu hồi như thế nào 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43762B3-8E3F-4C90-9088-084C5087FB35}"/>
              </a:ext>
            </a:extLst>
          </p:cNvPr>
          <p:cNvSpPr/>
          <p:nvPr/>
        </p:nvSpPr>
        <p:spPr>
          <a:xfrm>
            <a:off x="4635588" y="3427330"/>
            <a:ext cx="477511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Tiếng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chim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hót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đầu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hồi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lảnh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lót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EFEC2813-F03C-46C4-B220-977ADEDD23F1}"/>
              </a:ext>
            </a:extLst>
          </p:cNvPr>
          <p:cNvSpPr/>
          <p:nvPr/>
        </p:nvSpPr>
        <p:spPr>
          <a:xfrm>
            <a:off x="997559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WRONG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/SAI</a:t>
            </a:r>
          </a:p>
        </p:txBody>
      </p:sp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131E0464-CD56-43E5-9323-D2C4D12584D1}"/>
              </a:ext>
            </a:extLst>
          </p:cNvPr>
          <p:cNvSpPr/>
          <p:nvPr/>
        </p:nvSpPr>
        <p:spPr>
          <a:xfrm flipH="1">
            <a:off x="811696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RIGHT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/ĐÚNG</a:t>
            </a:r>
          </a:p>
        </p:txBody>
      </p:sp>
      <p:pic>
        <p:nvPicPr>
          <p:cNvPr id="4" name="Fail! (sound effect)">
            <a:hlinkClick r:id="" action="ppaction://media"/>
            <a:extLst>
              <a:ext uri="{FF2B5EF4-FFF2-40B4-BE49-F238E27FC236}">
                <a16:creationId xmlns:a16="http://schemas.microsoft.com/office/drawing/2014/main" id="{7F943AF7-102C-49D1-8E8C-BAE02BD7252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413928" y="5539402"/>
            <a:ext cx="609600" cy="6096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21C0F23-32DF-4849-90AC-639952932936}"/>
              </a:ext>
            </a:extLst>
          </p:cNvPr>
          <p:cNvSpPr/>
          <p:nvPr/>
        </p:nvSpPr>
        <p:spPr>
          <a:xfrm>
            <a:off x="5369169" y="5333999"/>
            <a:ext cx="2391507" cy="19555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49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07407E-6 L 0.15651 0.02638 " pathEditMode="relative" rAng="0" ptsTypes="AA">
                                      <p:cBhvr>
                                        <p:cTn id="43" dur="2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6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5" grpId="2" animBg="1"/>
      <p:bldP spid="26" grpId="0"/>
      <p:bldP spid="26" grpId="1"/>
      <p:bldP spid="26" grpId="2"/>
      <p:bldP spid="14" grpId="0" animBg="1"/>
      <p:bldP spid="14" grpId="1" animBg="1"/>
      <p:bldP spid="27" grpId="0" animBg="1"/>
      <p:bldP spid="2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>
            <a:extLst>
              <a:ext uri="{FF2B5EF4-FFF2-40B4-BE49-F238E27FC236}">
                <a16:creationId xmlns:a16="http://schemas.microsoft.com/office/drawing/2014/main" id="{D067B868-75D4-48E7-8A82-52A76B0D355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6396" y="2067225"/>
            <a:ext cx="1156947" cy="2483499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0A72BDF2-FC8C-412D-B404-25EA1101A56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6397" y="2066751"/>
            <a:ext cx="1154105" cy="248436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8C97931-3855-4346-8552-0397AD943EF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440" y="1914525"/>
            <a:ext cx="1189007" cy="1661113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>
            <a:extLst>
              <a:ext uri="{FF2B5EF4-FFF2-40B4-BE49-F238E27FC236}">
                <a16:creationId xmlns:a16="http://schemas.microsoft.com/office/drawing/2014/main" id="{D570F14C-05FC-426D-8191-A7CDBD81759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" y="1914525"/>
            <a:ext cx="640513" cy="613611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E369BAE6-EB8C-4DA8-8110-F12C6BCD041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81300" y="1686779"/>
            <a:ext cx="7320735" cy="4624457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  <a:extLst>
              <a:ext uri="{FF2B5EF4-FFF2-40B4-BE49-F238E27FC236}">
                <a16:creationId xmlns:a16="http://schemas.microsoft.com/office/drawing/2014/main" id="{B4F5C31A-1602-4858-B05B-92D3530B551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0" end="15675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413928" y="3866188"/>
            <a:ext cx="609600" cy="6096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id="{C0812635-EA3E-49A2-8AE6-8D2DE40ECD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413928" y="4702795"/>
            <a:ext cx="609600" cy="6096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>
            <a:extLst>
              <a:ext uri="{FF2B5EF4-FFF2-40B4-BE49-F238E27FC236}">
                <a16:creationId xmlns:a16="http://schemas.microsoft.com/office/drawing/2014/main" id="{6D6F8CAF-9C6F-4794-9D75-A26511E7178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23" y="49337"/>
            <a:ext cx="1519850" cy="1519850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B29223BF-88BB-44E5-B772-8C3B971553A7}"/>
              </a:ext>
            </a:extLst>
          </p:cNvPr>
          <p:cNvSpPr/>
          <p:nvPr/>
        </p:nvSpPr>
        <p:spPr>
          <a:xfrm>
            <a:off x="4154099" y="740979"/>
            <a:ext cx="5515524" cy="1173546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200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Câu thơ nào nói về hình ảnh mái nhà?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43762B3-8E3F-4C90-9088-084C5087FB35}"/>
              </a:ext>
            </a:extLst>
          </p:cNvPr>
          <p:cNvSpPr/>
          <p:nvPr/>
        </p:nvSpPr>
        <p:spPr>
          <a:xfrm>
            <a:off x="4288645" y="3744978"/>
            <a:ext cx="528120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vi-VN" sz="3200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Mái vàng thơm phức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EFEC2813-F03C-46C4-B220-977ADEDD23F1}"/>
              </a:ext>
            </a:extLst>
          </p:cNvPr>
          <p:cNvSpPr/>
          <p:nvPr/>
        </p:nvSpPr>
        <p:spPr>
          <a:xfrm>
            <a:off x="997559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WRONG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/SAI</a:t>
            </a:r>
          </a:p>
        </p:txBody>
      </p:sp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131E0464-CD56-43E5-9323-D2C4D12584D1}"/>
              </a:ext>
            </a:extLst>
          </p:cNvPr>
          <p:cNvSpPr/>
          <p:nvPr/>
        </p:nvSpPr>
        <p:spPr>
          <a:xfrm flipH="1">
            <a:off x="811696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RIGHT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/ĐÚNG</a:t>
            </a:r>
          </a:p>
        </p:txBody>
      </p:sp>
      <p:pic>
        <p:nvPicPr>
          <p:cNvPr id="4" name="Fail! (sound effect)">
            <a:hlinkClick r:id="" action="ppaction://media"/>
            <a:extLst>
              <a:ext uri="{FF2B5EF4-FFF2-40B4-BE49-F238E27FC236}">
                <a16:creationId xmlns:a16="http://schemas.microsoft.com/office/drawing/2014/main" id="{86799F78-DFD1-487F-B5DF-7BBE6D5843E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413928" y="5539402"/>
            <a:ext cx="609600" cy="6096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722BFCD-6EFE-44F1-9762-E76CFF581868}"/>
              </a:ext>
            </a:extLst>
          </p:cNvPr>
          <p:cNvSpPr/>
          <p:nvPr/>
        </p:nvSpPr>
        <p:spPr>
          <a:xfrm>
            <a:off x="5369169" y="5333999"/>
            <a:ext cx="2391507" cy="19555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3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0.15651 0.02639 " pathEditMode="relative" rAng="0" ptsTypes="AA">
                                      <p:cBhvr>
                                        <p:cTn id="43" dur="2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6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5" grpId="2" animBg="1"/>
      <p:bldP spid="26" grpId="0"/>
      <p:bldP spid="26" grpId="1"/>
      <p:bldP spid="26" grpId="2"/>
      <p:bldP spid="14" grpId="0" animBg="1"/>
      <p:bldP spid="14" grpId="1" animBg="1"/>
      <p:bldP spid="27" grpId="0" animBg="1"/>
      <p:bldP spid="2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1375</TotalTime>
  <Words>91</Words>
  <Application>Microsoft Office PowerPoint</Application>
  <PresentationFormat>Widescreen</PresentationFormat>
  <Paragraphs>21</Paragraphs>
  <Slides>6</Slides>
  <Notes>1</Notes>
  <HiddenSlides>0</HiddenSlides>
  <MMClips>16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Arial-Rounded</vt:lpstr>
      <vt:lpstr>Calibri</vt:lpstr>
      <vt:lpstr>Arial</vt:lpstr>
      <vt:lpstr>DengXian</vt:lpstr>
      <vt:lpstr>Tahoma</vt:lpstr>
      <vt:lpstr>Calibri Light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130</cp:revision>
  <dcterms:created xsi:type="dcterms:W3CDTF">2017-09-08T02:42:05Z</dcterms:created>
  <dcterms:modified xsi:type="dcterms:W3CDTF">2026-02-24T14:32:52Z</dcterms:modified>
</cp:coreProperties>
</file>