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9" r:id="rId3"/>
    <p:sldMasterId id="2147483736" r:id="rId4"/>
  </p:sldMasterIdLst>
  <p:notesMasterIdLst>
    <p:notesMasterId r:id="rId12"/>
  </p:notesMasterIdLst>
  <p:sldIdLst>
    <p:sldId id="257" r:id="rId5"/>
    <p:sldId id="303" r:id="rId6"/>
    <p:sldId id="304" r:id="rId7"/>
    <p:sldId id="305" r:id="rId8"/>
    <p:sldId id="306" r:id="rId9"/>
    <p:sldId id="307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DDADC-00A5-40E8-8BA2-89D0F284FED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F0F06-721E-4294-8874-470C25273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7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082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4320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6915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80651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406746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97233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7" y="-298"/>
            <a:ext cx="12193057" cy="68585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35954" y="-4646887"/>
            <a:ext cx="9316292" cy="163096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9" cy="9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29912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412734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052292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75675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5620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73759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93160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482192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143104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445785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127354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385313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663007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983948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398291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667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09391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420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701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16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35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352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6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850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5336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8812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1562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0687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9140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4572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4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53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 spd="slow">
    <p:cover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063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ransition spd="slow">
    <p:comb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94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9.png"/><Relationship Id="rId21" Type="http://schemas.openxmlformats.org/officeDocument/2006/relationships/image" Target="../media/image16.png"/><Relationship Id="rId7" Type="http://schemas.openxmlformats.org/officeDocument/2006/relationships/slide" Target="slide5.xml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23" Type="http://schemas.openxmlformats.org/officeDocument/2006/relationships/image" Target="../media/image17.GIF"/><Relationship Id="rId10" Type="http://schemas.microsoft.com/office/2007/relationships/hdphoto" Target="../media/hdphoto5.wdp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microsoft.com/office/2007/relationships/hdphoto" Target="../media/hdphoto1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13.wdp"/><Relationship Id="rId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microsoft.com/office/2007/relationships/hdphoto" Target="../media/hdphoto1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13.wdp"/><Relationship Id="rId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microsoft.com/office/2007/relationships/hdphoto" Target="../media/hdphoto1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13.wdp"/><Relationship Id="rId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microsoft.com/office/2007/relationships/hdphoto" Target="../media/hdphoto1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13.wdp"/><Relationship Id="rId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3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759567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601" y="5612272"/>
            <a:ext cx="551097" cy="531511"/>
            <a:chOff x="2725503" y="6212581"/>
            <a:chExt cx="551097" cy="519584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39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endPara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9" y="5612272"/>
            <a:ext cx="551097" cy="531511"/>
            <a:chOff x="2725503" y="6212581"/>
            <a:chExt cx="551097" cy="519584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39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endPara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8" y="5603438"/>
            <a:ext cx="551097" cy="531511"/>
            <a:chOff x="2725503" y="6212581"/>
            <a:chExt cx="551097" cy="519584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39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endPara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8" y="5603438"/>
            <a:ext cx="551097" cy="531511"/>
            <a:chOff x="2725503" y="6212581"/>
            <a:chExt cx="551097" cy="519584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39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endPara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8" y="5297406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1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n-US" sz="3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1. </a:t>
            </a:r>
            <a:r>
              <a:rPr lang="en-US" sz="34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Cùng nhau </a:t>
            </a:r>
            <a:r>
              <a:rPr lang="en-US" sz="3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9" y="3529162"/>
            <a:ext cx="2875801" cy="33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8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8" y="5297406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2" y="4822265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Trời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bắt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đầu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trở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lạnh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mẹ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nghĩ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chúng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ta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nên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vào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rừng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nhặt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một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ít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hạt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dẻ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để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trữ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cho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mùa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đông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7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Vâng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ạ!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Bây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giờ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chúng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ta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hãy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đi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ngay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thôi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mẹ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!</a:t>
            </a:r>
          </a:p>
        </p:txBody>
      </p:sp>
      <p:sp>
        <p:nvSpPr>
          <p:cNvPr id="2" name="Rectangle: Rounded Corners 1">
            <a:hlinkClick r:id="" action="ppaction://noaction"/>
            <a:extLst>
              <a:ext uri="{FF2B5EF4-FFF2-40B4-BE49-F238E27FC236}">
                <a16:creationId xmlns:a16="http://schemas.microsoft.com/office/drawing/2014/main" id="{1D47345B-BE69-456A-B777-609562FD6EAE}"/>
              </a:ext>
            </a:extLst>
          </p:cNvPr>
          <p:cNvSpPr/>
          <p:nvPr/>
        </p:nvSpPr>
        <p:spPr>
          <a:xfrm>
            <a:off x="9669930" y="165474"/>
            <a:ext cx="2115671" cy="575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 err="1">
                <a:solidFill>
                  <a:prstClr val="white"/>
                </a:solidFill>
                <a:latin typeface="Calibri"/>
                <a:sym typeface="Arial" panose="020B0604020202020204"/>
              </a:rPr>
              <a:t>Đến</a:t>
            </a:r>
            <a:r>
              <a:rPr lang="en-US" sz="1867" kern="0" dirty="0">
                <a:solidFill>
                  <a:prstClr val="white"/>
                </a:solidFill>
                <a:latin typeface="Calibri"/>
                <a:sym typeface="Arial" panose="020B0604020202020204"/>
              </a:rPr>
              <a:t> </a:t>
            </a:r>
            <a:r>
              <a:rPr lang="en-US" sz="1867" kern="0" dirty="0" err="1">
                <a:solidFill>
                  <a:prstClr val="white"/>
                </a:solidFill>
                <a:latin typeface="Calibri"/>
                <a:sym typeface="Arial" panose="020B0604020202020204"/>
              </a:rPr>
              <a:t>bài</a:t>
            </a:r>
            <a:r>
              <a:rPr lang="en-US" sz="1867" kern="0" dirty="0">
                <a:solidFill>
                  <a:prstClr val="white"/>
                </a:solidFill>
                <a:latin typeface="Calibri"/>
                <a:sym typeface="Arial" panose="020B0604020202020204"/>
              </a:rPr>
              <a:t> </a:t>
            </a:r>
            <a:r>
              <a:rPr lang="en-US" sz="1867" kern="0" dirty="0" err="1">
                <a:solidFill>
                  <a:prstClr val="white"/>
                </a:solidFill>
                <a:latin typeface="Calibri"/>
                <a:sym typeface="Arial" panose="020B0604020202020204"/>
              </a:rPr>
              <a:t>mới</a:t>
            </a:r>
            <a:endParaRPr lang="en-US" sz="1867" kern="0" dirty="0">
              <a:solidFill>
                <a:prstClr val="white"/>
              </a:solidFill>
              <a:latin typeface="Calibri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7"/>
            <a:ext cx="1862847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8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6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9" y="6467936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2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3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2" y="5948351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7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9" y="4099758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1" y="6388883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1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60"/>
            <a:ext cx="167027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1"/>
            <a:ext cx="283275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8" y="6413005"/>
            <a:ext cx="308465" cy="29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3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20" y="238846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5" y="533402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4" y="238846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5" y="533402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4" y="990602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1"/>
            <a:ext cx="688403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3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7" y="5561805"/>
            <a:ext cx="1280927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5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9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7" y="4470501"/>
            <a:ext cx="6459683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1"/>
            <a:ext cx="5884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8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61558" y="4985244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Đáp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án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Tôi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là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sinh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1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5" y="5668221"/>
            <a:ext cx="1280927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5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9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1" y="3505200"/>
            <a:ext cx="5694831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3859" y="647867"/>
            <a:ext cx="5884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Bạn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nhỏ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trong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Tôi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là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sinh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lớp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1 </a:t>
            </a:r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tên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là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02322" y="4670813"/>
            <a:ext cx="530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Đáp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án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: Nam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7"/>
            <a:ext cx="1280927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6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1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2057400" y="3692055"/>
            <a:ext cx="8839200" cy="305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1059399"/>
            <a:ext cx="690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Nam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trường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tiểu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nào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97411" y="4693533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tiểu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</a:p>
          <a:p>
            <a:pPr algn="ctr" defTabSz="914377">
              <a:defRPr/>
            </a:pP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Lê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Quý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Đôn</a:t>
            </a:r>
            <a:endParaRPr lang="en-US" sz="32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5" y="5599641"/>
            <a:ext cx="1280927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830951" y="3852197"/>
            <a:ext cx="531305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0" y="919485"/>
            <a:ext cx="6645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Hồi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đầu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năm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Nam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điều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gì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71651" y="4569589"/>
            <a:ext cx="31775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: </a:t>
            </a:r>
          </a:p>
          <a:p>
            <a:pPr algn="ctr" defTabSz="914377">
              <a:defRPr/>
            </a:pP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chữ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cái</a:t>
            </a:r>
            <a:endParaRPr lang="en-US" sz="36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164</Words>
  <Application>Microsoft Office PowerPoint</Application>
  <PresentationFormat>Widescreen</PresentationFormat>
  <Paragraphs>22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Arial-Rounded</vt:lpstr>
      <vt:lpstr>Calibri</vt:lpstr>
      <vt:lpstr>Times New Roman</vt:lpstr>
      <vt:lpstr>1_Office Theme</vt:lpstr>
      <vt:lpstr>1_Office 主题</vt:lpstr>
      <vt:lpstr>2_Office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36</cp:revision>
  <dcterms:created xsi:type="dcterms:W3CDTF">2021-10-28T14:14:03Z</dcterms:created>
  <dcterms:modified xsi:type="dcterms:W3CDTF">2026-02-24T14:45:22Z</dcterms:modified>
</cp:coreProperties>
</file>