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07" r:id="rId3"/>
  </p:sldMasterIdLst>
  <p:notesMasterIdLst>
    <p:notesMasterId r:id="rId23"/>
  </p:notesMasterIdLst>
  <p:sldIdLst>
    <p:sldId id="266" r:id="rId4"/>
    <p:sldId id="284" r:id="rId5"/>
    <p:sldId id="291" r:id="rId6"/>
    <p:sldId id="292" r:id="rId7"/>
    <p:sldId id="306" r:id="rId8"/>
    <p:sldId id="307" r:id="rId9"/>
    <p:sldId id="308" r:id="rId10"/>
    <p:sldId id="309" r:id="rId11"/>
    <p:sldId id="305" r:id="rId12"/>
    <p:sldId id="272" r:id="rId13"/>
    <p:sldId id="293" r:id="rId14"/>
    <p:sldId id="297" r:id="rId15"/>
    <p:sldId id="279" r:id="rId16"/>
    <p:sldId id="311" r:id="rId17"/>
    <p:sldId id="265" r:id="rId18"/>
    <p:sldId id="312" r:id="rId19"/>
    <p:sldId id="298" r:id="rId20"/>
    <p:sldId id="296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FBB6E-075A-405D-B751-A85F87BB83D7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01C5F-09FF-4713-A6C6-6BC10273A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8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96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15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57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12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60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136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357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6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344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25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344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205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17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26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3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142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08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097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36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8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785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08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494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42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5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61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3820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99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079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60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2026/2/24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70513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214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2196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24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0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4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9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6060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9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409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234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032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6631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55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8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830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6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26209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384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99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01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248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657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292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434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280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629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53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588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08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47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82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865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24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15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62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96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12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gif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10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56.png"/><Relationship Id="rId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55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>
            <a:extLst>
              <a:ext uri="{FF2B5EF4-FFF2-40B4-BE49-F238E27FC236}">
                <a16:creationId xmlns:a16="http://schemas.microsoft.com/office/drawing/2014/main" id="{18E7BFBE-E510-442F-998E-354C483E7C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7012" y="2226037"/>
            <a:ext cx="12192000" cy="59245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044079" y="74247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369320" y="1657542"/>
            <a:ext cx="844886" cy="8226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B61BBEA-E3DC-4429-8003-B640C1E42F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78" y="3070485"/>
            <a:ext cx="6121933" cy="43233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FB9E32-B56F-4E8B-835A-AF189EB691B1}"/>
              </a:ext>
            </a:extLst>
          </p:cNvPr>
          <p:cNvGrpSpPr/>
          <p:nvPr/>
        </p:nvGrpSpPr>
        <p:grpSpPr>
          <a:xfrm>
            <a:off x="2194758" y="2068858"/>
            <a:ext cx="6309529" cy="2824851"/>
            <a:chOff x="2704143" y="1922893"/>
            <a:chExt cx="6194545" cy="28248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CD98B4-575E-4F50-868F-789D31A41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04143" y="2370577"/>
              <a:ext cx="6194545" cy="23771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091B172-09D2-4AAA-9CCE-77BB7272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03267" y="1922893"/>
              <a:ext cx="3596294" cy="8532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9686EC-AB92-418D-AF92-A74409711EA3}"/>
                </a:ext>
              </a:extLst>
            </p:cNvPr>
            <p:cNvSpPr txBox="1"/>
            <p:nvPr/>
          </p:nvSpPr>
          <p:spPr>
            <a:xfrm>
              <a:off x="4461362" y="2018229"/>
              <a:ext cx="25022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TIẾNG VIỆT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5B1018-D754-43CD-9EE7-08BBF5C2F9E2}"/>
              </a:ext>
            </a:extLst>
          </p:cNvPr>
          <p:cNvSpPr txBox="1"/>
          <p:nvPr/>
        </p:nvSpPr>
        <p:spPr>
          <a:xfrm>
            <a:off x="1978429" y="921585"/>
            <a:ext cx="67629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B999B"/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... ngày ... tháng ... năm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166BC5-E81A-4048-8238-BDD1ECB3D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3758" y="2939970"/>
            <a:ext cx="5596613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175280" y="2108724"/>
            <a:ext cx="844886" cy="8226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A38B9B-F497-4BE7-BD0F-C0FAF2AF7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5037221"/>
            <a:ext cx="12192000" cy="1820779"/>
          </a:xfrm>
          <a:prstGeom prst="rect">
            <a:avLst/>
          </a:prstGeom>
        </p:spPr>
      </p:pic>
      <p:pic>
        <p:nvPicPr>
          <p:cNvPr id="21" name="图片 21" descr="图片包含 屏幕截图&#10;&#10;自动生成的说明">
            <a:extLst>
              <a:ext uri="{FF2B5EF4-FFF2-40B4-BE49-F238E27FC236}">
                <a16:creationId xmlns:a16="http://schemas.microsoft.com/office/drawing/2014/main" id="{39DBD989-BA84-4DAD-8486-9920C499B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1330463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5" name="图片 25">
            <a:extLst>
              <a:ext uri="{FF2B5EF4-FFF2-40B4-BE49-F238E27FC236}">
                <a16:creationId xmlns:a16="http://schemas.microsoft.com/office/drawing/2014/main" id="{F3E37B30-2C36-4CD7-89B2-7E0A8C020B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4159FF7E-DFD0-4BC4-939D-A6871EEBD7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pic>
        <p:nvPicPr>
          <p:cNvPr id="30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256A186C-150E-49EB-8AB3-F8B5BBCC51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553A4C2-3B47-4490-9CF5-8115EA7F71C0}"/>
              </a:ext>
            </a:extLst>
          </p:cNvPr>
          <p:cNvSpPr txBox="1"/>
          <p:nvPr/>
        </p:nvSpPr>
        <p:spPr>
          <a:xfrm>
            <a:off x="4343157" y="1996559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Ý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nghĩa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câu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chuyện</a:t>
            </a:r>
            <a:endParaRPr lang="en-US" sz="3200" b="1" dirty="0">
              <a:solidFill>
                <a:srgbClr val="C0504D">
                  <a:lumMod val="75000"/>
                </a:srgbClr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4A21A-9811-4D35-8874-C8CAF3520C71}"/>
              </a:ext>
            </a:extLst>
          </p:cNvPr>
          <p:cNvSpPr/>
          <p:nvPr/>
        </p:nvSpPr>
        <p:spPr>
          <a:xfrm>
            <a:off x="2285999" y="3101101"/>
            <a:ext cx="8046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kern="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b="1" i="1" kern="0" dirty="0">
                <a:solidFill>
                  <a:prstClr val="black"/>
                </a:solidFill>
                <a:latin typeface="Calibri"/>
              </a:rPr>
              <a:t>ác bộ phận trên cơ thể mình đều có ích, phải biết trân trọng bảo vệ chúng. Đối người khác thì không được kì thị chê bai làm người khác..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3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10">
            <a:extLst>
              <a:ext uri="{FF2B5EF4-FFF2-40B4-BE49-F238E27FC236}">
                <a16:creationId xmlns:a16="http://schemas.microsoft.com/office/drawing/2014/main" id="{EA1738A3-6D41-466E-AD5F-B4DE91482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95412"/>
            <a:ext cx="12192000" cy="59245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477157" y="384144"/>
            <a:ext cx="3747593" cy="85149"/>
          </a:xfrm>
          <a:prstGeom prst="rect">
            <a:avLst/>
          </a:prstGeom>
          <a:solidFill>
            <a:srgbClr val="00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0" y="423210"/>
            <a:ext cx="4080734" cy="85149"/>
          </a:xfrm>
          <a:prstGeom prst="rect">
            <a:avLst/>
          </a:prstGeom>
          <a:solidFill>
            <a:srgbClr val="00E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417017" y="1449806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5059855" y="2684702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42103" y="3486092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493393" y="1037198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311485" y="1823328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Tham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quan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959809" y="3438920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918865" y="2358899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1114" y="1491478"/>
            <a:ext cx="412366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664685" y="4725204"/>
            <a:ext cx="463867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42459" y="1491478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35411" y="2800544"/>
            <a:ext cx="2529840" cy="1415190"/>
            <a:chOff x="1013110" y="3311912"/>
            <a:chExt cx="2529840" cy="1415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12598" b="12816"/>
            <a:stretch/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497" y="44545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215984" y="2333160"/>
            <a:ext cx="812079" cy="93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4500" y="-89000"/>
            <a:ext cx="6096528" cy="110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9" grpId="0" autoUpdateAnimBg="0"/>
      <p:bldP spid="11" grpId="0" bldLvl="0" animBg="1"/>
      <p:bldP spid="12" grpId="0" autoUpdateAnimBg="0"/>
      <p:bldP spid="21" grpId="0" autoUpdateAnimBg="0"/>
      <p:bldP spid="22" grpId="0" autoUpdateAnimBg="0"/>
      <p:bldP spid="23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6768787-74C1-416F-BA06-F4BEEC93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E5BAF23-35CF-4825-89C4-BDA39E35D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496081-BF6E-4F51-954C-09F3A36B4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D5DF66-BA55-468E-ABE8-61CCD65F4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60C6F4-DEF3-48FF-A0E8-295EF291F7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FA4EE0-3AED-49FF-8187-23014218F027}"/>
              </a:ext>
            </a:extLst>
          </p:cNvPr>
          <p:cNvSpPr/>
          <p:nvPr/>
        </p:nvSpPr>
        <p:spPr>
          <a:xfrm>
            <a:off x="2537384" y="1730580"/>
            <a:ext cx="7435672" cy="223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53679-80E8-4724-8CD9-434B0BEA12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3872457" y="3834534"/>
            <a:ext cx="4447084" cy="27055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8DA30C-5A41-40C0-9134-E4246D6FED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3A9014-CDFE-45FF-99DB-2DB7662B28F0}"/>
              </a:ext>
            </a:extLst>
          </p:cNvPr>
          <p:cNvSpPr txBox="1"/>
          <p:nvPr/>
        </p:nvSpPr>
        <p:spPr>
          <a:xfrm>
            <a:off x="3343274" y="2181731"/>
            <a:ext cx="5505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iCiel Cadena" panose="02000503000000020004" pitchFamily="50" charset="0"/>
              </a:rPr>
              <a:t>7. Nghe – </a:t>
            </a:r>
            <a:r>
              <a:rPr lang="en-US" sz="6000" dirty="0" err="1">
                <a:solidFill>
                  <a:srgbClr val="00B0F0"/>
                </a:solidFill>
                <a:latin typeface="iCiel Cadena" panose="02000503000000020004" pitchFamily="50" charset="0"/>
              </a:rPr>
              <a:t>Viết</a:t>
            </a:r>
            <a:endParaRPr lang="en-US" sz="6000" dirty="0">
              <a:solidFill>
                <a:srgbClr val="00B0F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2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640"/>
            <a:ext cx="1461848" cy="1461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2595" y="336307"/>
            <a:ext cx="612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78" y="1696937"/>
            <a:ext cx="4218798" cy="2475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67026"/>
          <a:stretch/>
        </p:blipFill>
        <p:spPr>
          <a:xfrm>
            <a:off x="83151" y="1886887"/>
            <a:ext cx="5995668" cy="16522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925" y="2337334"/>
            <a:ext cx="4892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30cm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985" y="3958961"/>
            <a:ext cx="5998984" cy="1658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3330" y="4558372"/>
            <a:ext cx="561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9778" y="134669"/>
            <a:ext cx="5812222" cy="16582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18641" y="760409"/>
            <a:ext cx="5494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3001975" y="0"/>
            <a:ext cx="3032760" cy="1768145"/>
          </a:xfrm>
          <a:prstGeom prst="cloudCallout">
            <a:avLst>
              <a:gd name="adj1" fmla="val -76166"/>
              <a:gd name="adj2" fmla="val 788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960" y="1188872"/>
            <a:ext cx="6065519" cy="368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91129" y="148847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91129" y="289048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91129" y="4104652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323" y="1872655"/>
            <a:ext cx="2361322" cy="32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0CAF99-277D-4D07-9C5B-F1D756F05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04" y="1189995"/>
            <a:ext cx="2712584" cy="42195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776255-5F7C-48BD-BFBA-E41582530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38" flipH="1">
            <a:off x="4876587" y="679870"/>
            <a:ext cx="4745695" cy="47980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62637" y="2171376"/>
            <a:ext cx="3189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4777"/>
            <a:ext cx="62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" panose="03080902040302020200" pitchFamily="66" charset="0"/>
                <a:ea typeface="微软雅黑"/>
                <a:cs typeface="Baloo" panose="03080902040302020200" pitchFamily="66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" panose="03080902040302020200" pitchFamily="66" charset="0"/>
                <a:ea typeface="微软雅黑"/>
                <a:cs typeface="Baloo" panose="03080902040302020200" pitchFamily="66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" panose="03080902040302020200" pitchFamily="66" charset="0"/>
                <a:ea typeface="微软雅黑"/>
                <a:cs typeface="Baloo" panose="03080902040302020200" pitchFamily="66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Baloo" panose="03080902040302020200" pitchFamily="66" charset="0"/>
                <a:ea typeface="微软雅黑"/>
                <a:cs typeface="Baloo" panose="03080902040302020200" pitchFamily="66" charset="0"/>
              </a:rPr>
              <a:t>Đôi</a:t>
            </a:r>
            <a:r>
              <a:rPr lang="en-US" sz="3200" dirty="0">
                <a:solidFill>
                  <a:srgbClr val="000000"/>
                </a:solidFill>
                <a:latin typeface="Baloo" panose="03080902040302020200" pitchFamily="66" charset="0"/>
                <a:ea typeface="微软雅黑"/>
                <a:cs typeface="Baloo" panose="03080902040302020200" pitchFamily="66" charset="0"/>
              </a:rPr>
              <a:t> tai </a:t>
            </a:r>
            <a:r>
              <a:rPr lang="en-US" sz="3200" dirty="0" err="1">
                <a:solidFill>
                  <a:srgbClr val="000000"/>
                </a:solidFill>
                <a:latin typeface="Baloo" panose="03080902040302020200" pitchFamily="66" charset="0"/>
                <a:ea typeface="微软雅黑"/>
                <a:cs typeface="Baloo" panose="03080902040302020200" pitchFamily="66" charset="0"/>
              </a:rPr>
              <a:t>xấu</a:t>
            </a:r>
            <a:r>
              <a:rPr lang="en-US" sz="3200" dirty="0">
                <a:solidFill>
                  <a:srgbClr val="000000"/>
                </a:solidFill>
                <a:latin typeface="Baloo" panose="03080902040302020200" pitchFamily="66" charset="0"/>
                <a:ea typeface="微软雅黑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Baloo" panose="03080902040302020200" pitchFamily="66" charset="0"/>
                <a:ea typeface="微软雅黑"/>
                <a:cs typeface="Baloo" panose="03080902040302020200" pitchFamily="66" charset="0"/>
              </a:rPr>
              <a:t>xí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" panose="03080902040302020200" pitchFamily="66" charset="0"/>
              <a:ea typeface="微软雅黑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">
            <a:extLst>
              <a:ext uri="{FF2B5EF4-FFF2-40B4-BE49-F238E27FC236}">
                <a16:creationId xmlns:a16="http://schemas.microsoft.com/office/drawing/2014/main" id="{81BFD9AD-7D60-46ED-B4B1-9A39B7DF55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96773"/>
            <a:ext cx="12192000" cy="59245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0E3FD8-55F9-4FDC-8BCA-8C63C799E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57" y="4926670"/>
            <a:ext cx="2327880" cy="23278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-24153" y="2290857"/>
            <a:ext cx="844886" cy="8226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1A1614-368D-4879-844A-50EFA0FA64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4723816" y="355106"/>
            <a:ext cx="914400" cy="9673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FD7BB1-A346-4141-9A29-6AE152443D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2164871" y="3620226"/>
            <a:ext cx="914400" cy="96735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E6B7F63-D179-4C5B-94F9-33B6BFBA31C3}"/>
              </a:ext>
            </a:extLst>
          </p:cNvPr>
          <p:cNvGrpSpPr/>
          <p:nvPr/>
        </p:nvGrpSpPr>
        <p:grpSpPr>
          <a:xfrm>
            <a:off x="-5943600" y="6299009"/>
            <a:ext cx="4559808" cy="1117982"/>
            <a:chOff x="0" y="268858"/>
            <a:chExt cx="4559808" cy="1117982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55E0EB3-78B3-40CA-9432-4F4EF313D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3077"/>
            <a:stretch/>
          </p:blipFill>
          <p:spPr>
            <a:xfrm>
              <a:off x="0" y="268858"/>
              <a:ext cx="4559808" cy="11179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459848-0FBD-4E02-8496-302803AAD520}"/>
                </a:ext>
              </a:extLst>
            </p:cNvPr>
            <p:cNvSpPr txBox="1"/>
            <p:nvPr/>
          </p:nvSpPr>
          <p:spPr>
            <a:xfrm>
              <a:off x="175280" y="337654"/>
              <a:ext cx="406393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Tìm từ ngữ: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EF7D7F-1252-4FD7-AF9E-553ACE3DE08F}"/>
              </a:ext>
            </a:extLst>
          </p:cNvPr>
          <p:cNvGrpSpPr/>
          <p:nvPr/>
        </p:nvGrpSpPr>
        <p:grpSpPr>
          <a:xfrm>
            <a:off x="398290" y="316006"/>
            <a:ext cx="11349761" cy="1410638"/>
            <a:chOff x="2873170" y="343910"/>
            <a:chExt cx="5054048" cy="1280575"/>
          </a:xfrm>
        </p:grpSpPr>
        <p:sp>
          <p:nvSpPr>
            <p:cNvPr id="27" name="îṥḷíďê">
              <a:extLst>
                <a:ext uri="{FF2B5EF4-FFF2-40B4-BE49-F238E27FC236}">
                  <a16:creationId xmlns:a16="http://schemas.microsoft.com/office/drawing/2014/main" id="{1DB81B05-EA7A-4F72-8D8F-84B0896DF57D}"/>
                </a:ext>
              </a:extLst>
            </p:cNvPr>
            <p:cNvSpPr/>
            <p:nvPr/>
          </p:nvSpPr>
          <p:spPr bwMode="auto">
            <a:xfrm>
              <a:off x="2873170" y="343910"/>
              <a:ext cx="5054048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Google Shape;5317;p41">
              <a:extLst>
                <a:ext uri="{FF2B5EF4-FFF2-40B4-BE49-F238E27FC236}">
                  <a16:creationId xmlns:a16="http://schemas.microsoft.com/office/drawing/2014/main" id="{E22A0C9C-9FD5-4F8E-9C64-9EB61A40AE79}"/>
                </a:ext>
              </a:extLst>
            </p:cNvPr>
            <p:cNvSpPr txBox="1">
              <a:spLocks/>
            </p:cNvSpPr>
            <p:nvPr/>
          </p:nvSpPr>
          <p:spPr>
            <a:xfrm>
              <a:off x="2962102" y="402754"/>
              <a:ext cx="4690711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8.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ngoài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Đôi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tai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xấu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xí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chứa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vần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uyt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, it 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uyêt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iêt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Gloria Hallelujah"/>
                </a:rPr>
                <a:t> </a:t>
              </a:r>
            </a:p>
          </p:txBody>
        </p:sp>
      </p:grpSp>
      <p:pic>
        <p:nvPicPr>
          <p:cNvPr id="24" name="图片 2">
            <a:extLst>
              <a:ext uri="{FF2B5EF4-FFF2-40B4-BE49-F238E27FC236}">
                <a16:creationId xmlns:a16="http://schemas.microsoft.com/office/drawing/2014/main" id="{40547C5D-0B79-43F8-B660-5C6771E234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5" y="1953831"/>
            <a:ext cx="10084820" cy="47472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C117BD-AC65-400C-9188-19C921ECD63B}"/>
              </a:ext>
            </a:extLst>
          </p:cNvPr>
          <p:cNvSpPr txBox="1"/>
          <p:nvPr/>
        </p:nvSpPr>
        <p:spPr>
          <a:xfrm>
            <a:off x="2017643" y="482047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Google Shape;573;p21">
            <a:extLst>
              <a:ext uri="{FF2B5EF4-FFF2-40B4-BE49-F238E27FC236}">
                <a16:creationId xmlns:a16="http://schemas.microsoft.com/office/drawing/2014/main" id="{AFD1AEF1-BB82-4979-9C06-7C827341D1AD}"/>
              </a:ext>
            </a:extLst>
          </p:cNvPr>
          <p:cNvSpPr/>
          <p:nvPr/>
        </p:nvSpPr>
        <p:spPr>
          <a:xfrm>
            <a:off x="1973465" y="3681245"/>
            <a:ext cx="1697486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3" name="Google Shape;574;p21">
            <a:extLst>
              <a:ext uri="{FF2B5EF4-FFF2-40B4-BE49-F238E27FC236}">
                <a16:creationId xmlns:a16="http://schemas.microsoft.com/office/drawing/2014/main" id="{D231D19A-8BD9-4509-A946-C13B1DA51656}"/>
              </a:ext>
            </a:extLst>
          </p:cNvPr>
          <p:cNvSpPr/>
          <p:nvPr/>
        </p:nvSpPr>
        <p:spPr>
          <a:xfrm>
            <a:off x="6177707" y="3693630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4" name="Google Shape;575;p21">
            <a:extLst>
              <a:ext uri="{FF2B5EF4-FFF2-40B4-BE49-F238E27FC236}">
                <a16:creationId xmlns:a16="http://schemas.microsoft.com/office/drawing/2014/main" id="{A9630F0B-A13D-4D7A-A0C3-6CAA06B1DBBE}"/>
              </a:ext>
            </a:extLst>
          </p:cNvPr>
          <p:cNvSpPr/>
          <p:nvPr/>
        </p:nvSpPr>
        <p:spPr>
          <a:xfrm>
            <a:off x="8300667" y="3681245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5" name="Google Shape;577;p21">
            <a:extLst>
              <a:ext uri="{FF2B5EF4-FFF2-40B4-BE49-F238E27FC236}">
                <a16:creationId xmlns:a16="http://schemas.microsoft.com/office/drawing/2014/main" id="{07C8DF9A-43DF-4C7C-8C7F-A39F9866ABE2}"/>
              </a:ext>
            </a:extLst>
          </p:cNvPr>
          <p:cNvSpPr/>
          <p:nvPr/>
        </p:nvSpPr>
        <p:spPr>
          <a:xfrm>
            <a:off x="3845295" y="3693630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7" name="Google Shape;575;p21">
            <a:extLst>
              <a:ext uri="{FF2B5EF4-FFF2-40B4-BE49-F238E27FC236}">
                <a16:creationId xmlns:a16="http://schemas.microsoft.com/office/drawing/2014/main" id="{2C43B4E8-D348-4931-AD75-C00DBAE2145F}"/>
              </a:ext>
            </a:extLst>
          </p:cNvPr>
          <p:cNvSpPr/>
          <p:nvPr/>
        </p:nvSpPr>
        <p:spPr>
          <a:xfrm>
            <a:off x="5266661" y="5265393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B0BC4F-91E6-407B-B727-C09716C38F84}"/>
              </a:ext>
            </a:extLst>
          </p:cNvPr>
          <p:cNvCxnSpPr/>
          <p:nvPr/>
        </p:nvCxnSpPr>
        <p:spPr>
          <a:xfrm>
            <a:off x="3286937" y="4315946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EE21CD1-E758-4AB6-A7D2-0A3DCC1094E8}"/>
              </a:ext>
            </a:extLst>
          </p:cNvPr>
          <p:cNvCxnSpPr/>
          <p:nvPr/>
        </p:nvCxnSpPr>
        <p:spPr>
          <a:xfrm flipH="1">
            <a:off x="5752173" y="4236285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B6AFE68-9C78-4FA5-8D87-B95F578419EF}"/>
              </a:ext>
            </a:extLst>
          </p:cNvPr>
          <p:cNvCxnSpPr/>
          <p:nvPr/>
        </p:nvCxnSpPr>
        <p:spPr>
          <a:xfrm>
            <a:off x="5017532" y="4222105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EC45D0-0650-4672-A006-54F986917BF3}"/>
              </a:ext>
            </a:extLst>
          </p:cNvPr>
          <p:cNvCxnSpPr/>
          <p:nvPr/>
        </p:nvCxnSpPr>
        <p:spPr>
          <a:xfrm flipH="1">
            <a:off x="6071456" y="4264065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6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C5020FBA-E703-4932-AC74-6C340CA45B49}"/>
              </a:ext>
            </a:extLst>
          </p:cNvPr>
          <p:cNvSpPr txBox="1"/>
          <p:nvPr/>
        </p:nvSpPr>
        <p:spPr>
          <a:xfrm>
            <a:off x="4051079" y="-255999"/>
            <a:ext cx="3689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800" b="1" i="0" u="none" strike="noStrike" kern="1200" cap="none" spc="0" normalizeH="0" baseline="0" noProof="0">
                <a:ln>
                  <a:noFill/>
                </a:ln>
                <a:solidFill>
                  <a:srgbClr val="3AC5B9"/>
                </a:solidFill>
                <a:effectLst/>
                <a:uLnTx/>
                <a:uFillTx/>
                <a:latin typeface="#9Slide03 AmpleSoft Bold" panose="02000000000000000000" pitchFamily="2" charset="0"/>
                <a:ea typeface="字魂59号-创粗黑" panose="00000500000000000000" charset="-122"/>
                <a:cs typeface="+mn-cs"/>
              </a:rPr>
              <a:t>03</a:t>
            </a:r>
            <a:endParaRPr kumimoji="0" lang="en-US" altLang="zh-CN" sz="12800" b="1" i="0" u="none" strike="noStrike" kern="1200" cap="none" spc="0" normalizeH="0" baseline="0" noProof="0" dirty="0">
              <a:ln>
                <a:noFill/>
              </a:ln>
              <a:solidFill>
                <a:srgbClr val="3AC5B9"/>
              </a:solidFill>
              <a:effectLst/>
              <a:uLnTx/>
              <a:uFillTx/>
              <a:latin typeface="#9Slide03 AmpleSoft Bold" panose="02000000000000000000" pitchFamily="2" charset="0"/>
              <a:ea typeface="字魂59号-创粗黑" panose="00000500000000000000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768787-74C1-416F-BA06-F4BEEC93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E5BAF23-35CF-4825-89C4-BDA39E35D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496081-BF6E-4F51-954C-09F3A36B4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D5DF66-BA55-468E-ABE8-61CCD65F4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60C6F4-DEF3-48FF-A0E8-295EF291F7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FA4EE0-3AED-49FF-8187-23014218F027}"/>
              </a:ext>
            </a:extLst>
          </p:cNvPr>
          <p:cNvSpPr/>
          <p:nvPr/>
        </p:nvSpPr>
        <p:spPr>
          <a:xfrm>
            <a:off x="2537384" y="1730580"/>
            <a:ext cx="7435672" cy="223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53679-80E8-4724-8CD9-434B0BEA12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3872457" y="3834534"/>
            <a:ext cx="4447084" cy="27055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8DA30C-5A41-40C0-9134-E4246D6FED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4029B-AD28-4C58-ABD8-3343A80D87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425" y="1880303"/>
            <a:ext cx="616359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0">
            <a:extLst>
              <a:ext uri="{FF2B5EF4-FFF2-40B4-BE49-F238E27FC236}">
                <a16:creationId xmlns:a16="http://schemas.microsoft.com/office/drawing/2014/main" id="{30867E7A-4DF5-46E4-9E65-9BE485A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-2191" y="2129742"/>
            <a:ext cx="12192000" cy="592455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F424A2C3-2DFC-4172-AA09-DC6961057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31504" y="1438640"/>
            <a:ext cx="844886" cy="822632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1A0DF339-0C8A-4AFB-A04C-EB1C019F2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77851" y="1341061"/>
            <a:ext cx="914400" cy="967350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3EA27E19-DEF5-4F37-8B13-8C2A99B6A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0" y="3262483"/>
            <a:ext cx="2537384" cy="1632178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DF84D3A-FD59-455B-89C4-9617A6C48B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356854" y="3205561"/>
            <a:ext cx="649268" cy="7239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DA6DFB6-6785-4B28-9C12-05945CAFF4D3}"/>
              </a:ext>
            </a:extLst>
          </p:cNvPr>
          <p:cNvGrpSpPr/>
          <p:nvPr/>
        </p:nvGrpSpPr>
        <p:grpSpPr>
          <a:xfrm>
            <a:off x="1381126" y="-500793"/>
            <a:ext cx="10201274" cy="4472390"/>
            <a:chOff x="3193772" y="-266395"/>
            <a:chExt cx="6537732" cy="4613288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6077F65C-F962-4D8A-A133-98C927FB6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772" y="-266395"/>
              <a:ext cx="6537732" cy="4613288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F7BDB2-296E-4D2D-B9A9-5B61CE0CC873}"/>
                </a:ext>
              </a:extLst>
            </p:cNvPr>
            <p:cNvSpPr/>
            <p:nvPr/>
          </p:nvSpPr>
          <p:spPr>
            <a:xfrm>
              <a:off x="7347813" y="2044415"/>
              <a:ext cx="1262814" cy="1131869"/>
            </a:xfrm>
            <a:custGeom>
              <a:avLst/>
              <a:gdLst>
                <a:gd name="connsiteX0" fmla="*/ 1261714 w 1262814"/>
                <a:gd name="connsiteY0" fmla="*/ 334957 h 1131869"/>
                <a:gd name="connsiteX1" fmla="*/ 1132925 w 1262814"/>
                <a:gd name="connsiteY1" fmla="*/ 557117 h 1131869"/>
                <a:gd name="connsiteX2" fmla="*/ 933302 w 1262814"/>
                <a:gd name="connsiteY2" fmla="*/ 669808 h 1131869"/>
                <a:gd name="connsiteX3" fmla="*/ 769097 w 1262814"/>
                <a:gd name="connsiteY3" fmla="*/ 598974 h 1131869"/>
                <a:gd name="connsiteX4" fmla="*/ 678945 w 1262814"/>
                <a:gd name="connsiteY4" fmla="*/ 769619 h 1131869"/>
                <a:gd name="connsiteX5" fmla="*/ 630649 w 1262814"/>
                <a:gd name="connsiteY5" fmla="*/ 978900 h 1131869"/>
                <a:gd name="connsiteX6" fmla="*/ 237843 w 1262814"/>
                <a:gd name="connsiteY6" fmla="*/ 1101250 h 1131869"/>
                <a:gd name="connsiteX7" fmla="*/ 44660 w 1262814"/>
                <a:gd name="connsiteY7" fmla="*/ 1104470 h 1131869"/>
                <a:gd name="connsiteX8" fmla="*/ 12463 w 1262814"/>
                <a:gd name="connsiteY8" fmla="*/ 788937 h 1131869"/>
                <a:gd name="connsiteX9" fmla="*/ 212086 w 1262814"/>
                <a:gd name="connsiteY9" fmla="*/ 347836 h 1131869"/>
                <a:gd name="connsiteX10" fmla="*/ 666066 w 1262814"/>
                <a:gd name="connsiteY10" fmla="*/ 16205 h 1131869"/>
                <a:gd name="connsiteX11" fmla="*/ 1062091 w 1262814"/>
                <a:gd name="connsiteY11" fmla="*/ 80599 h 1131869"/>
                <a:gd name="connsiteX12" fmla="*/ 1261714 w 1262814"/>
                <a:gd name="connsiteY12" fmla="*/ 334957 h 113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2814" h="1131869">
                  <a:moveTo>
                    <a:pt x="1261714" y="334957"/>
                  </a:moveTo>
                  <a:cubicBezTo>
                    <a:pt x="1273520" y="414377"/>
                    <a:pt x="1187660" y="501309"/>
                    <a:pt x="1132925" y="557117"/>
                  </a:cubicBezTo>
                  <a:cubicBezTo>
                    <a:pt x="1078190" y="612925"/>
                    <a:pt x="993940" y="662832"/>
                    <a:pt x="933302" y="669808"/>
                  </a:cubicBezTo>
                  <a:cubicBezTo>
                    <a:pt x="872664" y="676784"/>
                    <a:pt x="811490" y="582339"/>
                    <a:pt x="769097" y="598974"/>
                  </a:cubicBezTo>
                  <a:cubicBezTo>
                    <a:pt x="726704" y="615609"/>
                    <a:pt x="702020" y="706298"/>
                    <a:pt x="678945" y="769619"/>
                  </a:cubicBezTo>
                  <a:cubicBezTo>
                    <a:pt x="655870" y="832940"/>
                    <a:pt x="704166" y="923628"/>
                    <a:pt x="630649" y="978900"/>
                  </a:cubicBezTo>
                  <a:cubicBezTo>
                    <a:pt x="557132" y="1034172"/>
                    <a:pt x="335508" y="1080322"/>
                    <a:pt x="237843" y="1101250"/>
                  </a:cubicBezTo>
                  <a:cubicBezTo>
                    <a:pt x="140178" y="1122178"/>
                    <a:pt x="82223" y="1156522"/>
                    <a:pt x="44660" y="1104470"/>
                  </a:cubicBezTo>
                  <a:cubicBezTo>
                    <a:pt x="7097" y="1052418"/>
                    <a:pt x="-15441" y="915043"/>
                    <a:pt x="12463" y="788937"/>
                  </a:cubicBezTo>
                  <a:cubicBezTo>
                    <a:pt x="40367" y="662831"/>
                    <a:pt x="103152" y="476625"/>
                    <a:pt x="212086" y="347836"/>
                  </a:cubicBezTo>
                  <a:cubicBezTo>
                    <a:pt x="321020" y="219047"/>
                    <a:pt x="524399" y="60744"/>
                    <a:pt x="666066" y="16205"/>
                  </a:cubicBezTo>
                  <a:cubicBezTo>
                    <a:pt x="807733" y="-28334"/>
                    <a:pt x="962816" y="27474"/>
                    <a:pt x="1062091" y="80599"/>
                  </a:cubicBezTo>
                  <a:cubicBezTo>
                    <a:pt x="1161366" y="133724"/>
                    <a:pt x="1249908" y="255537"/>
                    <a:pt x="1261714" y="334957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359FD6-B597-4415-A0FD-290B6D4EA369}"/>
                </a:ext>
              </a:extLst>
            </p:cNvPr>
            <p:cNvSpPr/>
            <p:nvPr/>
          </p:nvSpPr>
          <p:spPr>
            <a:xfrm>
              <a:off x="7711237" y="2541546"/>
              <a:ext cx="1052847" cy="763073"/>
            </a:xfrm>
            <a:custGeom>
              <a:avLst/>
              <a:gdLst>
                <a:gd name="connsiteX0" fmla="*/ 0 w 1052847"/>
                <a:gd name="connsiteY0" fmla="*/ 763073 h 763073"/>
                <a:gd name="connsiteX1" fmla="*/ 399245 w 1052847"/>
                <a:gd name="connsiteY1" fmla="*/ 585989 h 763073"/>
                <a:gd name="connsiteX2" fmla="*/ 470078 w 1052847"/>
                <a:gd name="connsiteY2" fmla="*/ 305873 h 763073"/>
                <a:gd name="connsiteX3" fmla="*/ 750194 w 1052847"/>
                <a:gd name="connsiteY3" fmla="*/ 302654 h 763073"/>
                <a:gd name="connsiteX4" fmla="*/ 1052847 w 1052847"/>
                <a:gd name="connsiteY4" fmla="*/ 0 h 76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847" h="763073">
                  <a:moveTo>
                    <a:pt x="0" y="763073"/>
                  </a:moveTo>
                  <a:cubicBezTo>
                    <a:pt x="160449" y="712631"/>
                    <a:pt x="320899" y="662189"/>
                    <a:pt x="399245" y="585989"/>
                  </a:cubicBezTo>
                  <a:cubicBezTo>
                    <a:pt x="477591" y="509789"/>
                    <a:pt x="411587" y="353095"/>
                    <a:pt x="470078" y="305873"/>
                  </a:cubicBezTo>
                  <a:cubicBezTo>
                    <a:pt x="528569" y="258651"/>
                    <a:pt x="653066" y="353633"/>
                    <a:pt x="750194" y="302654"/>
                  </a:cubicBezTo>
                  <a:cubicBezTo>
                    <a:pt x="847322" y="251675"/>
                    <a:pt x="950084" y="125837"/>
                    <a:pt x="1052847" y="0"/>
                  </a:cubicBezTo>
                </a:path>
              </a:pathLst>
            </a:custGeom>
            <a:noFill/>
            <a:ln w="215900">
              <a:solidFill>
                <a:srgbClr val="FCE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E37FCB-9912-4B32-BB93-9EE4417688DB}"/>
                </a:ext>
              </a:extLst>
            </p:cNvPr>
            <p:cNvSpPr/>
            <p:nvPr/>
          </p:nvSpPr>
          <p:spPr>
            <a:xfrm>
              <a:off x="7633952" y="2439422"/>
              <a:ext cx="1052847" cy="763073"/>
            </a:xfrm>
            <a:custGeom>
              <a:avLst/>
              <a:gdLst>
                <a:gd name="connsiteX0" fmla="*/ 0 w 1052847"/>
                <a:gd name="connsiteY0" fmla="*/ 763073 h 763073"/>
                <a:gd name="connsiteX1" fmla="*/ 399245 w 1052847"/>
                <a:gd name="connsiteY1" fmla="*/ 585989 h 763073"/>
                <a:gd name="connsiteX2" fmla="*/ 470078 w 1052847"/>
                <a:gd name="connsiteY2" fmla="*/ 305873 h 763073"/>
                <a:gd name="connsiteX3" fmla="*/ 750194 w 1052847"/>
                <a:gd name="connsiteY3" fmla="*/ 302654 h 763073"/>
                <a:gd name="connsiteX4" fmla="*/ 1052847 w 1052847"/>
                <a:gd name="connsiteY4" fmla="*/ 0 h 76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847" h="763073">
                  <a:moveTo>
                    <a:pt x="0" y="763073"/>
                  </a:moveTo>
                  <a:cubicBezTo>
                    <a:pt x="160449" y="712631"/>
                    <a:pt x="320899" y="662189"/>
                    <a:pt x="399245" y="585989"/>
                  </a:cubicBezTo>
                  <a:cubicBezTo>
                    <a:pt x="477591" y="509789"/>
                    <a:pt x="411587" y="353095"/>
                    <a:pt x="470078" y="305873"/>
                  </a:cubicBezTo>
                  <a:cubicBezTo>
                    <a:pt x="528569" y="258651"/>
                    <a:pt x="653066" y="353633"/>
                    <a:pt x="750194" y="302654"/>
                  </a:cubicBezTo>
                  <a:cubicBezTo>
                    <a:pt x="847322" y="251675"/>
                    <a:pt x="950084" y="125837"/>
                    <a:pt x="1052847" y="0"/>
                  </a:cubicBezTo>
                </a:path>
              </a:pathLst>
            </a:custGeom>
            <a:noFill/>
            <a:ln w="130175">
              <a:solidFill>
                <a:srgbClr val="FDCF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B0105E-4745-48DB-A4A0-1E777841A2E3}"/>
              </a:ext>
            </a:extLst>
          </p:cNvPr>
          <p:cNvSpPr txBox="1"/>
          <p:nvPr/>
        </p:nvSpPr>
        <p:spPr>
          <a:xfrm>
            <a:off x="4171951" y="1133475"/>
            <a:ext cx="512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227017-14D7-4197-A4AD-276972B03CA4}"/>
              </a:ext>
            </a:extLst>
          </p:cNvPr>
          <p:cNvGrpSpPr/>
          <p:nvPr/>
        </p:nvGrpSpPr>
        <p:grpSpPr>
          <a:xfrm>
            <a:off x="2132321" y="4022654"/>
            <a:ext cx="9224533" cy="1054321"/>
            <a:chOff x="2873170" y="343910"/>
            <a:chExt cx="4362324" cy="1280575"/>
          </a:xfrm>
        </p:grpSpPr>
        <p:sp>
          <p:nvSpPr>
            <p:cNvPr id="25" name="îṥḷíďê">
              <a:extLst>
                <a:ext uri="{FF2B5EF4-FFF2-40B4-BE49-F238E27FC236}">
                  <a16:creationId xmlns:a16="http://schemas.microsoft.com/office/drawing/2014/main" id="{B6D95F48-B00B-4BFE-A6D3-D2CA9AC444AA}"/>
                </a:ext>
              </a:extLst>
            </p:cNvPr>
            <p:cNvSpPr/>
            <p:nvPr/>
          </p:nvSpPr>
          <p:spPr bwMode="auto">
            <a:xfrm>
              <a:off x="2873170" y="343910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/>
            </a:p>
          </p:txBody>
        </p:sp>
        <p:sp>
          <p:nvSpPr>
            <p:cNvPr id="26" name="Google Shape;5317;p41">
              <a:extLst>
                <a:ext uri="{FF2B5EF4-FFF2-40B4-BE49-F238E27FC236}">
                  <a16:creationId xmlns:a16="http://schemas.microsoft.com/office/drawing/2014/main" id="{7D849830-1997-4C2A-8FE4-06BC3D83C664}"/>
                </a:ext>
              </a:extLst>
            </p:cNvPr>
            <p:cNvSpPr txBox="1">
              <a:spLocks/>
            </p:cNvSpPr>
            <p:nvPr/>
          </p:nvSpPr>
          <p:spPr>
            <a:xfrm>
              <a:off x="3013928" y="407929"/>
              <a:ext cx="422156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algn="l"/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vi-VN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ẽ điểm đặc trưng, dễ nhận diện con vật . VD : ria (mèo) , c</a:t>
              </a:r>
              <a:r>
                <a:rPr lang="en-US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vi-VN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(chim) , sừng 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vi-VN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trâu ) </a:t>
              </a:r>
              <a:endParaRPr lang="vi-VN" dirty="0">
                <a:solidFill>
                  <a:srgbClr val="32A9A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140A37-86B7-4251-9BEA-7CBB2CF02BB2}"/>
              </a:ext>
            </a:extLst>
          </p:cNvPr>
          <p:cNvGrpSpPr/>
          <p:nvPr/>
        </p:nvGrpSpPr>
        <p:grpSpPr>
          <a:xfrm>
            <a:off x="2121909" y="5467276"/>
            <a:ext cx="8773869" cy="1054321"/>
            <a:chOff x="2873170" y="343910"/>
            <a:chExt cx="4149203" cy="1280575"/>
          </a:xfrm>
        </p:grpSpPr>
        <p:sp>
          <p:nvSpPr>
            <p:cNvPr id="37" name="îṥḷíďê">
              <a:extLst>
                <a:ext uri="{FF2B5EF4-FFF2-40B4-BE49-F238E27FC236}">
                  <a16:creationId xmlns:a16="http://schemas.microsoft.com/office/drawing/2014/main" id="{C4AF72F7-9BCE-4344-A616-1D30C94BCF99}"/>
                </a:ext>
              </a:extLst>
            </p:cNvPr>
            <p:cNvSpPr/>
            <p:nvPr/>
          </p:nvSpPr>
          <p:spPr bwMode="auto">
            <a:xfrm>
              <a:off x="2873170" y="343910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/>
            </a:p>
          </p:txBody>
        </p:sp>
        <p:sp>
          <p:nvSpPr>
            <p:cNvPr id="38" name="Google Shape;5317;p41">
              <a:extLst>
                <a:ext uri="{FF2B5EF4-FFF2-40B4-BE49-F238E27FC236}">
                  <a16:creationId xmlns:a16="http://schemas.microsoft.com/office/drawing/2014/main" id="{73755981-E8B1-4DFC-BAA8-03DFA10C7CEA}"/>
                </a:ext>
              </a:extLst>
            </p:cNvPr>
            <p:cNvSpPr txBox="1">
              <a:spLocks/>
            </p:cNvSpPr>
            <p:nvPr/>
          </p:nvSpPr>
          <p:spPr>
            <a:xfrm>
              <a:off x="3013929" y="407929"/>
              <a:ext cx="3824152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algn="l"/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. (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Gợi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ý :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,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Cún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,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endParaRPr lang="vi-VN" dirty="0">
                <a:solidFill>
                  <a:srgbClr val="32A9A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029950" y="495418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2413B9C-DB37-4203-98F0-C80FB30BCE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74" y="137155"/>
            <a:ext cx="9923384" cy="369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">
            <a:extLst>
              <a:ext uri="{FF2B5EF4-FFF2-40B4-BE49-F238E27FC236}">
                <a16:creationId xmlns:a16="http://schemas.microsoft.com/office/drawing/2014/main" id="{81BFD9AD-7D60-46ED-B4B1-9A39B7DF55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96773"/>
            <a:ext cx="12192000" cy="59245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D0E3FD8-55F9-4FDC-8BCA-8C63C799E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31" y="3636444"/>
            <a:ext cx="3618106" cy="3618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-24153" y="2290857"/>
            <a:ext cx="844886" cy="8226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1A1614-368D-4879-844A-50EFA0FA64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4723816" y="355106"/>
            <a:ext cx="914400" cy="9673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FD7BB1-A346-4141-9A29-6AE152443D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2164871" y="3620226"/>
            <a:ext cx="914400" cy="96735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E6B7F63-D179-4C5B-94F9-33B6BFBA31C3}"/>
              </a:ext>
            </a:extLst>
          </p:cNvPr>
          <p:cNvGrpSpPr/>
          <p:nvPr/>
        </p:nvGrpSpPr>
        <p:grpSpPr>
          <a:xfrm>
            <a:off x="-5943600" y="6299009"/>
            <a:ext cx="4559808" cy="1117982"/>
            <a:chOff x="0" y="268858"/>
            <a:chExt cx="4559808" cy="1117982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55E0EB3-78B3-40CA-9432-4F4EF313D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3077"/>
            <a:stretch/>
          </p:blipFill>
          <p:spPr>
            <a:xfrm>
              <a:off x="0" y="268858"/>
              <a:ext cx="4559808" cy="11179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459848-0FBD-4E02-8496-302803AAD520}"/>
                </a:ext>
              </a:extLst>
            </p:cNvPr>
            <p:cNvSpPr txBox="1"/>
            <p:nvPr/>
          </p:nvSpPr>
          <p:spPr>
            <a:xfrm>
              <a:off x="175280" y="337654"/>
              <a:ext cx="34644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TD Anydore" panose="02000500000000000000" pitchFamily="50" charset="0"/>
                  <a:ea typeface="微软雅黑"/>
                  <a:cs typeface="+mn-cs"/>
                </a:rPr>
                <a:t>3. Tìm từ ngữ: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EF7D7F-1252-4FD7-AF9E-553ACE3DE08F}"/>
              </a:ext>
            </a:extLst>
          </p:cNvPr>
          <p:cNvGrpSpPr/>
          <p:nvPr/>
        </p:nvGrpSpPr>
        <p:grpSpPr>
          <a:xfrm>
            <a:off x="398290" y="316006"/>
            <a:ext cx="8678426" cy="1410638"/>
            <a:chOff x="2873170" y="343910"/>
            <a:chExt cx="4310498" cy="1280575"/>
          </a:xfrm>
        </p:grpSpPr>
        <p:sp>
          <p:nvSpPr>
            <p:cNvPr id="27" name="îṥḷíďê">
              <a:extLst>
                <a:ext uri="{FF2B5EF4-FFF2-40B4-BE49-F238E27FC236}">
                  <a16:creationId xmlns:a16="http://schemas.microsoft.com/office/drawing/2014/main" id="{1DB81B05-EA7A-4F72-8D8F-84B0896DF57D}"/>
                </a:ext>
              </a:extLst>
            </p:cNvPr>
            <p:cNvSpPr/>
            <p:nvPr/>
          </p:nvSpPr>
          <p:spPr bwMode="auto">
            <a:xfrm>
              <a:off x="2873170" y="343910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Google Shape;5317;p41">
              <a:extLst>
                <a:ext uri="{FF2B5EF4-FFF2-40B4-BE49-F238E27FC236}">
                  <a16:creationId xmlns:a16="http://schemas.microsoft.com/office/drawing/2014/main" id="{E22A0C9C-9FD5-4F8E-9C64-9EB61A40AE79}"/>
                </a:ext>
              </a:extLst>
            </p:cNvPr>
            <p:cNvSpPr txBox="1">
              <a:spLocks/>
            </p:cNvSpPr>
            <p:nvPr/>
          </p:nvSpPr>
          <p:spPr>
            <a:xfrm>
              <a:off x="2962102" y="402754"/>
              <a:ext cx="4221566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2A9A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</a:p>
          </p:txBody>
        </p:sp>
      </p:grpSp>
      <p:pic>
        <p:nvPicPr>
          <p:cNvPr id="24" name="图片 2">
            <a:extLst>
              <a:ext uri="{FF2B5EF4-FFF2-40B4-BE49-F238E27FC236}">
                <a16:creationId xmlns:a16="http://schemas.microsoft.com/office/drawing/2014/main" id="{40547C5D-0B79-43F8-B660-5C6771E234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5" y="1953831"/>
            <a:ext cx="8470518" cy="4747259"/>
          </a:xfrm>
          <a:prstGeom prst="rect">
            <a:avLst/>
          </a:prstGeom>
        </p:spPr>
      </p:pic>
      <p:pic>
        <p:nvPicPr>
          <p:cNvPr id="36" name="Picture 3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B73138A-4708-4243-BE9E-7A5119A3AF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519" y="72634"/>
            <a:ext cx="3247537" cy="3593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4B7355-BFA5-44F6-8D33-9603790A1326}"/>
              </a:ext>
            </a:extLst>
          </p:cNvPr>
          <p:cNvSpPr/>
          <p:nvPr/>
        </p:nvSpPr>
        <p:spPr>
          <a:xfrm>
            <a:off x="1764439" y="3159624"/>
            <a:ext cx="7240413" cy="109202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5242B-BF75-4F9C-9766-0466EE0D655B}"/>
              </a:ext>
            </a:extLst>
          </p:cNvPr>
          <p:cNvSpPr txBox="1"/>
          <p:nvPr/>
        </p:nvSpPr>
        <p:spPr>
          <a:xfrm>
            <a:off x="1926701" y="3396464"/>
            <a:ext cx="22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861F12-0E95-442C-9E97-84D3077E641D}"/>
              </a:ext>
            </a:extLst>
          </p:cNvPr>
          <p:cNvSpPr txBox="1"/>
          <p:nvPr/>
        </p:nvSpPr>
        <p:spPr>
          <a:xfrm>
            <a:off x="4723816" y="3396464"/>
            <a:ext cx="22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dỏng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74D62E-9FCF-4031-B18B-1DE80BBCE2B3}"/>
              </a:ext>
            </a:extLst>
          </p:cNvPr>
          <p:cNvSpPr txBox="1"/>
          <p:nvPr/>
        </p:nvSpPr>
        <p:spPr>
          <a:xfrm>
            <a:off x="6910840" y="3396464"/>
            <a:ext cx="223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117BD-AC65-400C-9188-19C921ECD63B}"/>
              </a:ext>
            </a:extLst>
          </p:cNvPr>
          <p:cNvSpPr txBox="1"/>
          <p:nvPr/>
        </p:nvSpPr>
        <p:spPr>
          <a:xfrm>
            <a:off x="2017643" y="482047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A80C63-5FE4-428D-9398-EDF5343EBD26}"/>
              </a:ext>
            </a:extLst>
          </p:cNvPr>
          <p:cNvSpPr txBox="1"/>
          <p:nvPr/>
        </p:nvSpPr>
        <p:spPr>
          <a:xfrm>
            <a:off x="2164871" y="4820478"/>
            <a:ext cx="6168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(……………..)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78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96296E-6 L -0.04011 0.19121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05" y="95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1" grpId="0"/>
          <p:bldP spid="31" grpId="1"/>
          <p:bldP spid="32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96296E-6 L -0.04011 0.19121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05" y="95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1" grpId="0"/>
          <p:bldP spid="31" grpId="1"/>
          <p:bldP spid="32" grpId="0"/>
          <p:bldP spid="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">
            <a:extLst>
              <a:ext uri="{FF2B5EF4-FFF2-40B4-BE49-F238E27FC236}">
                <a16:creationId xmlns:a16="http://schemas.microsoft.com/office/drawing/2014/main" id="{81BFD9AD-7D60-46ED-B4B1-9A39B7DF55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96773"/>
            <a:ext cx="12192000" cy="592455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40547C5D-0B79-43F8-B660-5C6771E23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76199"/>
            <a:ext cx="11705593" cy="7165044"/>
          </a:xfrm>
          <a:prstGeom prst="rect">
            <a:avLst/>
          </a:prstGeom>
        </p:spPr>
      </p:pic>
      <p:pic>
        <p:nvPicPr>
          <p:cNvPr id="37" name="Picture 2" descr="C:\Users\Administrator\AppData\Local\ZaloPC\1920853331794570045\ZaloDownloads\picture\6286030243444880041\z2034655277790_9426f8bbd45cf110dbda59433c1bd306.jpg">
            <a:extLst>
              <a:ext uri="{FF2B5EF4-FFF2-40B4-BE49-F238E27FC236}">
                <a16:creationId xmlns:a16="http://schemas.microsoft.com/office/drawing/2014/main" id="{B4E306E3-D624-4F9F-83C0-A6CE3AC9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96" y="2096773"/>
            <a:ext cx="8622604" cy="43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9619BC2-92C6-48BA-9305-AC909555D04E}"/>
              </a:ext>
            </a:extLst>
          </p:cNvPr>
          <p:cNvGrpSpPr/>
          <p:nvPr/>
        </p:nvGrpSpPr>
        <p:grpSpPr>
          <a:xfrm>
            <a:off x="2532499" y="401023"/>
            <a:ext cx="8353687" cy="1410638"/>
            <a:chOff x="2428458" y="431108"/>
            <a:chExt cx="4149203" cy="1280575"/>
          </a:xfrm>
        </p:grpSpPr>
        <p:sp>
          <p:nvSpPr>
            <p:cNvPr id="39" name="îṥḷíďê">
              <a:extLst>
                <a:ext uri="{FF2B5EF4-FFF2-40B4-BE49-F238E27FC236}">
                  <a16:creationId xmlns:a16="http://schemas.microsoft.com/office/drawing/2014/main" id="{F88CABED-5BB8-4AC6-B63B-4A232F5D67AF}"/>
                </a:ext>
              </a:extLst>
            </p:cNvPr>
            <p:cNvSpPr/>
            <p:nvPr/>
          </p:nvSpPr>
          <p:spPr bwMode="auto">
            <a:xfrm>
              <a:off x="2428458" y="431108"/>
              <a:ext cx="4149203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3AC5B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Google Shape;5317;p41">
              <a:extLst>
                <a:ext uri="{FF2B5EF4-FFF2-40B4-BE49-F238E27FC236}">
                  <a16:creationId xmlns:a16="http://schemas.microsoft.com/office/drawing/2014/main" id="{596D6449-0813-41F9-95E8-0D9FD9DB9211}"/>
                </a:ext>
              </a:extLst>
            </p:cNvPr>
            <p:cNvSpPr txBox="1">
              <a:spLocks/>
            </p:cNvSpPr>
            <p:nvPr/>
          </p:nvSpPr>
          <p:spPr>
            <a:xfrm>
              <a:off x="2670310" y="538965"/>
              <a:ext cx="3855752" cy="1004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 Quan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tai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xấu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xí</a:t>
              </a:r>
              <a:r>
                <a:rPr lang="en-US" sz="3600" dirty="0">
                  <a:solidFill>
                    <a:srgbClr val="32A9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3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0">
            <a:extLst>
              <a:ext uri="{FF2B5EF4-FFF2-40B4-BE49-F238E27FC236}">
                <a16:creationId xmlns:a16="http://schemas.microsoft.com/office/drawing/2014/main" id="{81BFD9AD-7D60-46ED-B4B1-9A39B7DF55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96773"/>
            <a:ext cx="12192000" cy="5924550"/>
          </a:xfrm>
          <a:prstGeom prst="rect">
            <a:avLst/>
          </a:prstGeom>
        </p:spPr>
      </p:pic>
      <p:pic>
        <p:nvPicPr>
          <p:cNvPr id="20" name="图片 21" descr="图片包含 屏幕截图&#10;&#10;自动生成的说明">
            <a:extLst>
              <a:ext uri="{FF2B5EF4-FFF2-40B4-BE49-F238E27FC236}">
                <a16:creationId xmlns:a16="http://schemas.microsoft.com/office/drawing/2014/main" id="{DF2D9942-6AD2-40B4-BA06-E94DABBE8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1" name="图片 25">
            <a:extLst>
              <a:ext uri="{FF2B5EF4-FFF2-40B4-BE49-F238E27FC236}">
                <a16:creationId xmlns:a16="http://schemas.microsoft.com/office/drawing/2014/main" id="{FF986DFD-D307-42CB-8535-372781CD5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23" name="图片 7" descr="图片包含 玩具, 玩偶&#10;&#10;自动生成的说明">
            <a:extLst>
              <a:ext uri="{FF2B5EF4-FFF2-40B4-BE49-F238E27FC236}">
                <a16:creationId xmlns:a16="http://schemas.microsoft.com/office/drawing/2014/main" id="{98AA77CA-3D2A-4F15-9D94-CA7EBD085A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5996923F-A78A-4322-901E-27FA1EEA55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25" name="矩形: 圆角 34">
            <a:extLst>
              <a:ext uri="{FF2B5EF4-FFF2-40B4-BE49-F238E27FC236}">
                <a16:creationId xmlns:a16="http://schemas.microsoft.com/office/drawing/2014/main" id="{836F8284-E5C1-4782-A826-96E47131AB6B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1"/>
                </a:solidFill>
                <a:latin typeface="iCiel Cadena" panose="02000503000000020004" pitchFamily="50" charset="0"/>
                <a:cs typeface="Baloo" panose="03080902040302020200" pitchFamily="66" charset="0"/>
              </a:rPr>
              <a:t>KỂ TRƯỚC LỚP</a:t>
            </a:r>
            <a:endParaRPr lang="zh-CN" altLang="en-US" sz="4400" b="1" dirty="0">
              <a:solidFill>
                <a:schemeClr val="tx1"/>
              </a:solidFill>
              <a:latin typeface="iCiel Cadena" panose="02000503000000020004" pitchFamily="50" charset="0"/>
              <a:cs typeface="Baloo" panose="03080902040302020200" pitchFamily="66" charset="0"/>
            </a:endParaRPr>
          </a:p>
        </p:txBody>
      </p:sp>
      <p:pic>
        <p:nvPicPr>
          <p:cNvPr id="29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A7623996-CB7B-4359-8034-718DEE892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30" name="图片 8" descr="图片包含 时钟, 物体&#10;&#10;自动生成的说明">
            <a:extLst>
              <a:ext uri="{FF2B5EF4-FFF2-40B4-BE49-F238E27FC236}">
                <a16:creationId xmlns:a16="http://schemas.microsoft.com/office/drawing/2014/main" id="{FD7D635B-26A3-4CB9-9C55-5E88C37262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4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3318" y="76114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Đôi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tai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xấu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5" name="Picture 2" descr="C:\Users\Administrator\AppData\Local\ZaloPC\1920853331794570045\ZaloDownloads\picture\6286030243444880041\z2034652254484_8f301b22c0b433c438e1811d5603d83e.jpg">
            <a:extLst>
              <a:ext uri="{FF2B5EF4-FFF2-40B4-BE49-F238E27FC236}">
                <a16:creationId xmlns:a16="http://schemas.microsoft.com/office/drawing/2014/main" id="{960F60DB-4C89-4B33-AAE3-737DEC1C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521463"/>
            <a:ext cx="5946334" cy="457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98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4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3318" y="76114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tai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1" name="Picture 2" descr="C:\Users\Administrator\AppData\Local\ZaloPC\1920853331794570045\ZaloDownloads\picture\6286030243444880041\z2034653047258_fec186bbc983c44fec94cfc89af57e5b.jpg">
            <a:extLst>
              <a:ext uri="{FF2B5EF4-FFF2-40B4-BE49-F238E27FC236}">
                <a16:creationId xmlns:a16="http://schemas.microsoft.com/office/drawing/2014/main" id="{7048C165-8DB0-48BD-8F57-B563522B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521462"/>
            <a:ext cx="6096000" cy="439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0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6" y="103728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3318" y="76114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tai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1" name="Picture 2" descr="C:\Users\Administrator\AppData\Local\ZaloPC\1920853331794570045\ZaloDownloads\picture\6286030243444880041\z2034654305190_4d308ea29d1bfdfa22d9d16eaa266495.jpg">
            <a:extLst>
              <a:ext uri="{FF2B5EF4-FFF2-40B4-BE49-F238E27FC236}">
                <a16:creationId xmlns:a16="http://schemas.microsoft.com/office/drawing/2014/main" id="{F89BD65F-F3A2-4439-B80A-BEA2FC3B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16" y="1521463"/>
            <a:ext cx="5012266" cy="43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8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4" y="161619"/>
            <a:ext cx="11433170" cy="642257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61" y="3881886"/>
            <a:ext cx="2270704" cy="2463241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43318" y="761149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tai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1" name="Picture 2" descr="C:\Users\Administrator\AppData\Local\ZaloPC\1920853331794570045\ZaloDownloads\picture\6286030243444880041\z2034656015339_f366fd3cef957131e4301e81a91cba6e.jpg">
            <a:extLst>
              <a:ext uri="{FF2B5EF4-FFF2-40B4-BE49-F238E27FC236}">
                <a16:creationId xmlns:a16="http://schemas.microsoft.com/office/drawing/2014/main" id="{9707DF54-1E8C-48B1-B1B0-C7010798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562" y="1488572"/>
            <a:ext cx="6502399" cy="45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53037" y="761149"/>
            <a:ext cx="4432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xây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tổ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760" y="1592431"/>
            <a:ext cx="4472015" cy="447675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257316"/>
            <a:ext cx="2947306" cy="1328023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383</Words>
  <Application>Microsoft Office PowerPoint</Application>
  <PresentationFormat>Widescreen</PresentationFormat>
  <Paragraphs>69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微软雅黑</vt:lpstr>
      <vt:lpstr>#9Slide03 AmpleSoft Bold</vt:lpstr>
      <vt:lpstr>Arial</vt:lpstr>
      <vt:lpstr>Arial-Rounded</vt:lpstr>
      <vt:lpstr>Baloo</vt:lpstr>
      <vt:lpstr>Calibri</vt:lpstr>
      <vt:lpstr>Gloria Hallelujah</vt:lpstr>
      <vt:lpstr>iCiel Cadena</vt:lpstr>
      <vt:lpstr>MTD Anydore</vt:lpstr>
      <vt:lpstr>方正清刻本悦宋简体</vt:lpstr>
      <vt:lpstr>Office 主题​​</vt:lpstr>
      <vt:lpstr>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13</cp:revision>
  <dcterms:created xsi:type="dcterms:W3CDTF">2021-12-05T08:45:15Z</dcterms:created>
  <dcterms:modified xsi:type="dcterms:W3CDTF">2026-02-24T14:49:00Z</dcterms:modified>
</cp:coreProperties>
</file>