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</p:sldMasterIdLst>
  <p:notesMasterIdLst>
    <p:notesMasterId r:id="rId9"/>
  </p:notesMasterIdLst>
  <p:handoutMasterIdLst>
    <p:handoutMasterId r:id="rId10"/>
  </p:handoutMasterIdLst>
  <p:sldIdLst>
    <p:sldId id="256" r:id="rId4"/>
    <p:sldId id="3409" r:id="rId5"/>
    <p:sldId id="3410" r:id="rId6"/>
    <p:sldId id="3412" r:id="rId7"/>
    <p:sldId id="3413" r:id="rId8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60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272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Giải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thưởng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tình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F1DA1-430B-4AC8-A082-B5E2633FF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434" y="2105722"/>
            <a:ext cx="61245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93966-D8AA-487B-AE4E-1DD1274369D4}"/>
              </a:ext>
            </a:extLst>
          </p:cNvPr>
          <p:cNvSpPr txBox="1"/>
          <p:nvPr/>
        </p:nvSpPr>
        <p:spPr>
          <a:xfrm>
            <a:off x="4516244" y="1561171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52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7D1ED-0FC1-4B97-9081-0496CC9200B1}"/>
              </a:ext>
            </a:extLst>
          </p:cNvPr>
          <p:cNvSpPr txBox="1"/>
          <p:nvPr/>
        </p:nvSpPr>
        <p:spPr>
          <a:xfrm>
            <a:off x="2194931" y="1666957"/>
            <a:ext cx="8075342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Sau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ra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Anh)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图片 10" descr="666">
            <a:extLst>
              <a:ext uri="{FF2B5EF4-FFF2-40B4-BE49-F238E27FC236}">
                <a16:creationId xmlns:a16="http://schemas.microsoft.com/office/drawing/2014/main" id="{DAA166B3-944A-4BF6-B72E-3B5BD2F7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4816" y="4158385"/>
            <a:ext cx="1430795" cy="2500413"/>
          </a:xfrm>
          <a:prstGeom prst="rect">
            <a:avLst/>
          </a:prstGeom>
        </p:spPr>
      </p:pic>
      <p:pic>
        <p:nvPicPr>
          <p:cNvPr id="8" name="图片 8" descr="9">
            <a:extLst>
              <a:ext uri="{FF2B5EF4-FFF2-40B4-BE49-F238E27FC236}">
                <a16:creationId xmlns:a16="http://schemas.microsoft.com/office/drawing/2014/main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0DDA03-68E7-4733-BCAA-44C995CE48DE}"/>
              </a:ext>
            </a:extLst>
          </p:cNvPr>
          <p:cNvSpPr/>
          <p:nvPr/>
        </p:nvSpPr>
        <p:spPr>
          <a:xfrm>
            <a:off x="3523785" y="5726490"/>
            <a:ext cx="7846603" cy="694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chứa</a:t>
            </a:r>
            <a:r>
              <a:rPr lang="en-US" sz="3200" dirty="0"/>
              <a:t> </a:t>
            </a:r>
            <a:r>
              <a:rPr lang="en-US" sz="3200" dirty="0" err="1"/>
              <a:t>vần</a:t>
            </a:r>
            <a:r>
              <a:rPr lang="en-US" sz="3200" dirty="0"/>
              <a:t>: </a:t>
            </a:r>
            <a:r>
              <a:rPr lang="en-US" sz="3200" dirty="0" err="1"/>
              <a:t>oac</a:t>
            </a:r>
            <a:r>
              <a:rPr lang="en-US" sz="3200" dirty="0"/>
              <a:t>, </a:t>
            </a:r>
            <a:r>
              <a:rPr lang="en-US" sz="3200" dirty="0" err="1"/>
              <a:t>oach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D5F4C-ED13-434A-B709-DC43529FF050}"/>
              </a:ext>
            </a:extLst>
          </p:cNvPr>
          <p:cNvSpPr txBox="1"/>
          <p:nvPr/>
        </p:nvSpPr>
        <p:spPr>
          <a:xfrm>
            <a:off x="7638585" y="2631688"/>
            <a:ext cx="1275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46C11-22FD-433D-B9FF-EB072E9B1D85}"/>
              </a:ext>
            </a:extLst>
          </p:cNvPr>
          <p:cNvSpPr txBox="1"/>
          <p:nvPr/>
        </p:nvSpPr>
        <p:spPr>
          <a:xfrm>
            <a:off x="6096000" y="3917479"/>
            <a:ext cx="147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27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1159" name="Google Shape;1159;p27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0" name="Google Shape;1160;p27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1" name="Google Shape;1161;p27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162" name="Google Shape;1162;p2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b="1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63" name="Google Shape;1163;p27"/>
          <p:cNvGrpSpPr/>
          <p:nvPr/>
        </p:nvGrpSpPr>
        <p:grpSpPr>
          <a:xfrm rot="432144">
            <a:off x="8656963" y="2203604"/>
            <a:ext cx="2671631" cy="3530515"/>
            <a:chOff x="6562276" y="1844876"/>
            <a:chExt cx="1865009" cy="2464577"/>
          </a:xfrm>
        </p:grpSpPr>
        <p:sp>
          <p:nvSpPr>
            <p:cNvPr id="1164" name="Google Shape;1164;p27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rgbClr val="FDFFF9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5" name="Google Shape;1165;p27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6" name="Google Shape;1166;p27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7" name="Google Shape;1167;p27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8" name="Google Shape;1168;p27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69" name="Google Shape;1169;p27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3" name="Google Shape;1173;p27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4" name="Google Shape;1174;p27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6" name="Google Shape;1176;p27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7" name="Google Shape;1177;p27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8" name="Google Shape;1178;p27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79" name="Google Shape;1179;p27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0" name="Google Shape;1180;p27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1" name="Google Shape;1181;p27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2" name="Google Shape;1182;p27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3" name="Google Shape;1183;p27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4" name="Google Shape;1184;p27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5" name="Google Shape;1185;p27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6" name="Google Shape;1186;p27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7" name="Google Shape;1187;p27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8" name="Google Shape;1188;p27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2" name="Google Shape;1192;p27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3" name="Google Shape;1193;p27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4" name="Google Shape;1194;p27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5" name="Google Shape;1195;p27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6" name="Google Shape;1196;p27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7" name="Google Shape;1197;p27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8" name="Google Shape;1198;p27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99" name="Google Shape;1199;p27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0" name="Google Shape;1200;p27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1" name="Google Shape;1201;p27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2" name="Google Shape;1202;p27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3" name="Google Shape;1203;p27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4" name="Google Shape;1204;p27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216" name="Google Shape;1216;p27"/>
          <p:cNvSpPr/>
          <p:nvPr/>
        </p:nvSpPr>
        <p:spPr>
          <a:xfrm rot="-5702922">
            <a:off x="2803238" y="1145898"/>
            <a:ext cx="3775003" cy="599522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17" name="Google Shape;1217;p27"/>
          <p:cNvSpPr txBox="1">
            <a:spLocks noGrp="1"/>
          </p:cNvSpPr>
          <p:nvPr>
            <p:ph type="subTitle" idx="1"/>
          </p:nvPr>
        </p:nvSpPr>
        <p:spPr>
          <a:xfrm rot="-302252">
            <a:off x="2229586" y="2355839"/>
            <a:ext cx="4919803" cy="35458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ạch xuất phát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 đà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rọng tài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 oạch</a:t>
            </a:r>
          </a:p>
          <a:p>
            <a:pPr marL="342900">
              <a:buFont typeface="Arial" panose="020B0604020202020204" pitchFamily="34" charset="0"/>
              <a:buChar char="•"/>
            </a:pPr>
            <a:endParaRPr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Didact Gothic"/>
            </a:endParaRPr>
          </a:p>
        </p:txBody>
      </p:sp>
      <p:sp>
        <p:nvSpPr>
          <p:cNvPr id="1218" name="Google Shape;1218;p27"/>
          <p:cNvSpPr/>
          <p:nvPr/>
        </p:nvSpPr>
        <p:spPr>
          <a:xfrm rot="333202">
            <a:off x="1715577" y="269494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19" name="Google Shape;1219;p27"/>
          <p:cNvGrpSpPr/>
          <p:nvPr/>
        </p:nvGrpSpPr>
        <p:grpSpPr>
          <a:xfrm rot="-302834">
            <a:off x="7041026" y="4839368"/>
            <a:ext cx="627405" cy="801629"/>
            <a:chOff x="4257150" y="439500"/>
            <a:chExt cx="496378" cy="634217"/>
          </a:xfrm>
        </p:grpSpPr>
        <p:sp>
          <p:nvSpPr>
            <p:cNvPr id="1220" name="Google Shape;1220;p27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154</Words>
  <Application>Microsoft Office PowerPoint</Application>
  <PresentationFormat>Widescreen</PresentationFormat>
  <Paragraphs>19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等线</vt:lpstr>
      <vt:lpstr>Arial</vt:lpstr>
      <vt:lpstr>Arial-Rounded</vt:lpstr>
      <vt:lpstr>Bellota Text</vt:lpstr>
      <vt:lpstr>Calibri</vt:lpstr>
      <vt:lpstr>Didact Gothic</vt:lpstr>
      <vt:lpstr>Odibee Sans</vt:lpstr>
      <vt:lpstr>Roboto Condensed</vt:lpstr>
      <vt:lpstr>Office 主题​​</vt:lpstr>
      <vt:lpstr>1_Office 主题​​</vt:lpstr>
      <vt:lpstr>End of the School Year by Slidesgo</vt:lpstr>
      <vt:lpstr>PowerPoint Presentation</vt:lpstr>
      <vt:lpstr>PowerPoint Presentation</vt:lpstr>
      <vt:lpstr>Luyện đọc thành tiếng</vt:lpstr>
      <vt:lpstr>PowerPoint Presentation</vt:lpstr>
      <vt:lpstr>Luyện đọc từ khó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24</cp:revision>
  <dcterms:created xsi:type="dcterms:W3CDTF">2019-06-13T13:22:00Z</dcterms:created>
  <dcterms:modified xsi:type="dcterms:W3CDTF">2026-02-26T13:51:28Z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