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96" r:id="rId2"/>
  </p:sldMasterIdLst>
  <p:notesMasterIdLst>
    <p:notesMasterId r:id="rId10"/>
  </p:notesMasterIdLst>
  <p:sldIdLst>
    <p:sldId id="284" r:id="rId3"/>
    <p:sldId id="577" r:id="rId4"/>
    <p:sldId id="285" r:id="rId5"/>
    <p:sldId id="578" r:id="rId6"/>
    <p:sldId id="2007577099" r:id="rId7"/>
    <p:sldId id="2007577100" r:id="rId8"/>
    <p:sldId id="5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EF906-3A64-4079-A524-1A40D9EB0B5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FABE2-D22B-46C4-983F-4F153D90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1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5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6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58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79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94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64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81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9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04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8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1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5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7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4.jpeg"/><Relationship Id="rId10" Type="http://schemas.openxmlformats.org/officeDocument/2006/relationships/audio" Target="../media/audio1.wav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5.xml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jpe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audio" Target="../media/audio1.wav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5.xml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4.jpeg"/><Relationship Id="rId10" Type="http://schemas.openxmlformats.org/officeDocument/2006/relationships/audio" Target="../media/audio1.wav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15.xml"/><Relationship Id="rId10" Type="http://schemas.microsoft.com/office/2007/relationships/hdphoto" Target="../media/hdphoto2.wdp"/><Relationship Id="rId4" Type="http://schemas.microsoft.com/office/2007/relationships/media" Target="../media/media3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0"/>
            <a:ext cx="12649200" cy="454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76666" y="436593"/>
            <a:ext cx="4744819" cy="94156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"/>
              </a:rPr>
              <a:t>24 ? 19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78475" y="22098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61934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77275" y="2669809"/>
            <a:ext cx="5943599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433084" y="1580707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&gt;</a:t>
            </a: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5370321" y="1597826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&lt;</a:t>
            </a: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2362199" y="1597826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326 0.062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25985" y="507160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"/>
              </a:rPr>
              <a:t>35 ? 37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741463" y="1883675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A.&lt;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716288" y="1883675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&gt;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742662" y="1883675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=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38E3C-AB2F-4A49-A719-CAB02444809D}"/>
              </a:ext>
            </a:extLst>
          </p:cNvPr>
          <p:cNvGrpSpPr/>
          <p:nvPr/>
        </p:nvGrpSpPr>
        <p:grpSpPr>
          <a:xfrm>
            <a:off x="12032" y="0"/>
            <a:ext cx="12167936" cy="6833936"/>
            <a:chOff x="12032" y="13533"/>
            <a:chExt cx="12167936" cy="682040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9B5EC46-D73B-4854-AAD4-00E037B84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" b="10145"/>
            <a:stretch>
              <a:fillRect/>
            </a:stretch>
          </p:blipFill>
          <p:spPr bwMode="auto">
            <a:xfrm>
              <a:off x="16637" y="13533"/>
              <a:ext cx="1216333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B50BF8-0F0A-4D52-A28D-C490B959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4700336"/>
              <a:ext cx="12163331" cy="2133600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59D7857F-7B48-4D30-AF7C-54D17FFC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645227" y="2393118"/>
            <a:ext cx="1589315" cy="1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26160" y="429650"/>
            <a:ext cx="5317533" cy="1072435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"/>
              </a:rPr>
              <a:t>68 ? 68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4453768" y="1726261"/>
            <a:ext cx="3191453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989926" y="1718315"/>
            <a:ext cx="3157360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&gt;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8044716" y="1718315"/>
            <a:ext cx="3418808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&lt;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5899 0.10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 flipH="1">
            <a:off x="2300598" y="3352800"/>
            <a:ext cx="1669684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932228" y="114300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"/>
              </a:rPr>
              <a:t>56 ? 65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788087" y="2151550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A.&lt;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769035" y="2151550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&gt;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789286" y="2151550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=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25985" y="507160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"/>
              </a:rPr>
              <a:t>90 ? 89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741463" y="1883675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&gt;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716288" y="1883675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=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742662" y="1883675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&lt;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0"/>
            <a:ext cx="12649200" cy="454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76666" y="436593"/>
            <a:ext cx="4744819" cy="94156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"/>
              </a:rPr>
              <a:t>71 ? 81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78475" y="22098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61934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0514" r="79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13142"/>
          <a:stretch/>
        </p:blipFill>
        <p:spPr bwMode="auto">
          <a:xfrm>
            <a:off x="2335631" y="2322575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77275" y="2669809"/>
            <a:ext cx="5943599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433084" y="1580707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&lt;</a:t>
            </a: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5370321" y="1597826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=</a:t>
            </a: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2362199" y="1597826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&gt;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3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25325 0.062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25400"/>
            <a:ext cx="12496800" cy="45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024449" y="214563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70</Words>
  <Application>Microsoft Office PowerPoint</Application>
  <PresentationFormat>Widescreen</PresentationFormat>
  <Paragraphs>24</Paragraphs>
  <Slides>7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Avo</vt:lpstr>
      <vt:lpstr>https://www.freeppt7.com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23</cp:revision>
  <dcterms:created xsi:type="dcterms:W3CDTF">2021-12-01T03:57:26Z</dcterms:created>
  <dcterms:modified xsi:type="dcterms:W3CDTF">2026-02-26T14:11:03Z</dcterms:modified>
</cp:coreProperties>
</file>