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65" r:id="rId2"/>
    <p:sldMasterId id="2147483782" r:id="rId3"/>
    <p:sldMasterId id="2147483785" r:id="rId4"/>
  </p:sldMasterIdLst>
  <p:notesMasterIdLst>
    <p:notesMasterId r:id="rId9"/>
  </p:notesMasterIdLst>
  <p:sldIdLst>
    <p:sldId id="257" r:id="rId5"/>
    <p:sldId id="583" r:id="rId6"/>
    <p:sldId id="584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576A4-F242-4142-98EF-37A6CB1188DD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E7FF6-304B-4CFD-A5D1-566D23A91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4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HS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: 3 </a:t>
            </a:r>
            <a:r>
              <a:rPr lang="en-US" baseline="0" dirty="0" err="1"/>
              <a:t>tờ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/ </a:t>
            </a:r>
            <a:r>
              <a:rPr lang="en-US" baseline="0" dirty="0" err="1"/>
              <a:t>ĐỎ</a:t>
            </a:r>
            <a:r>
              <a:rPr lang="en-US" baseline="0" dirty="0"/>
              <a:t>/ </a:t>
            </a:r>
            <a:r>
              <a:rPr lang="en-US" baseline="0" dirty="0" err="1"/>
              <a:t>VÀNG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sắc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 (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vs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B60DA-6CAD-410C-B3CA-E63A2B703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0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27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467"/>
            </a:lvl2pPr>
            <a:lvl3pPr marL="914264" indent="0">
              <a:buNone/>
              <a:defRPr sz="1200"/>
            </a:lvl3pPr>
            <a:lvl4pPr marL="1371396" indent="0">
              <a:buNone/>
              <a:defRPr sz="1067"/>
            </a:lvl4pPr>
            <a:lvl5pPr marL="1828528" indent="0">
              <a:buNone/>
              <a:defRPr sz="1067"/>
            </a:lvl5pPr>
            <a:lvl6pPr marL="2285662" indent="0">
              <a:buNone/>
              <a:defRPr sz="1067"/>
            </a:lvl6pPr>
            <a:lvl7pPr marL="2742790" indent="0">
              <a:buNone/>
              <a:defRPr sz="1067"/>
            </a:lvl7pPr>
            <a:lvl8pPr marL="3199920" indent="0">
              <a:buNone/>
              <a:defRPr sz="1067"/>
            </a:lvl8pPr>
            <a:lvl9pPr marL="3657051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3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467"/>
            </a:lvl2pPr>
            <a:lvl3pPr marL="914264" indent="0">
              <a:buNone/>
              <a:defRPr sz="1200"/>
            </a:lvl3pPr>
            <a:lvl4pPr marL="1371396" indent="0">
              <a:buNone/>
              <a:defRPr sz="1067"/>
            </a:lvl4pPr>
            <a:lvl5pPr marL="1828528" indent="0">
              <a:buNone/>
              <a:defRPr sz="1067"/>
            </a:lvl5pPr>
            <a:lvl6pPr marL="2285662" indent="0">
              <a:buNone/>
              <a:defRPr sz="1067"/>
            </a:lvl6pPr>
            <a:lvl7pPr marL="2742790" indent="0">
              <a:buNone/>
              <a:defRPr sz="1067"/>
            </a:lvl7pPr>
            <a:lvl8pPr marL="3199920" indent="0">
              <a:buNone/>
              <a:defRPr sz="1067"/>
            </a:lvl8pPr>
            <a:lvl9pPr marL="3657051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9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26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5" y="36513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37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153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878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68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974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827876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9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021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24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581096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2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2026/2/26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418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844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769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867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7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5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867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867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5" y="2505077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0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8"/>
            <a:ext cx="775136" cy="296860"/>
          </a:xfrm>
          <a:prstGeom prst="rect">
            <a:avLst/>
          </a:prstGeom>
        </p:spPr>
        <p:txBody>
          <a:bodyPr wrap="square" lIns="91409" tIns="45712" rIns="91409" bIns="45712">
            <a:spAutoFit/>
          </a:bodyPr>
          <a:lstStyle/>
          <a:p>
            <a:pPr defTabSz="914173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173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173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173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173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914173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914173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914173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914173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173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33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0464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txStyles>
    <p:titleStyle>
      <a:lvl1pPr algn="l" defTabSz="9141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6" indent="-228546" algn="l" defTabSz="9141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3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63" tIns="34284" rIns="68563" bIns="3428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63" tIns="34284" rIns="68563" bIns="3428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63" tIns="34284" rIns="68563" bIns="342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64"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63" tIns="34284" rIns="68563" bIns="342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63" tIns="34284" rIns="68563" bIns="342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6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2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5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94626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NULL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NULL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3.jp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12" Type="http://schemas.openxmlformats.org/officeDocument/2006/relationships/image" Target="../media/image1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audio" Target="../media/audio1.wav"/><Relationship Id="rId10" Type="http://schemas.openxmlformats.org/officeDocument/2006/relationships/image" Target="../media/image11.gi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1"/>
            <a:ext cx="12191999" cy="6858000"/>
          </a:xfrm>
          <a:prstGeom prst="rect">
            <a:avLst/>
          </a:prstGeom>
        </p:spPr>
      </p:pic>
      <p:sp>
        <p:nvSpPr>
          <p:cNvPr id="3" name="Rectangle: Rounded Corners 95">
            <a:extLst>
              <a:ext uri="{FF2B5EF4-FFF2-40B4-BE49-F238E27FC236}">
                <a16:creationId xmlns:a16="http://schemas.microsoft.com/office/drawing/2014/main" id="{24A388B0-06EB-4CBA-A3CA-75F080F1F933}"/>
              </a:ext>
            </a:extLst>
          </p:cNvPr>
          <p:cNvSpPr/>
          <p:nvPr/>
        </p:nvSpPr>
        <p:spPr>
          <a:xfrm>
            <a:off x="2002774" y="4838700"/>
            <a:ext cx="2456961" cy="838200"/>
          </a:xfrm>
          <a:prstGeom prst="roundRect">
            <a:avLst/>
          </a:prstGeom>
          <a:solidFill>
            <a:srgbClr val="FF6699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12" tIns="45712" rIns="91412" bIns="45712" rtlCol="0" anchor="ctr"/>
          <a:lstStyle/>
          <a:p>
            <a:pPr algn="ctr" defTabSz="914196"/>
            <a:endParaRPr lang="en-US" sz="1867" kern="0">
              <a:solidFill>
                <a:prstClr val="white"/>
              </a:solidFill>
              <a:latin typeface="#9Slide02 Noi dung dai"/>
              <a:ea typeface="微软雅黑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E5127-919F-42DC-BDBE-231121A785A3}"/>
              </a:ext>
            </a:extLst>
          </p:cNvPr>
          <p:cNvSpPr txBox="1"/>
          <p:nvPr/>
        </p:nvSpPr>
        <p:spPr>
          <a:xfrm>
            <a:off x="2249590" y="4951769"/>
            <a:ext cx="1539268" cy="5744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196"/>
            <a:r>
              <a:rPr lang="en-US" sz="3733" b="1" dirty="0" err="1">
                <a:solidFill>
                  <a:prstClr val="white"/>
                </a:solidFill>
                <a:latin typeface="Calibri" pitchFamily="34" charset="0"/>
                <a:ea typeface="微软雅黑"/>
                <a:cs typeface="Calibri" pitchFamily="34" charset="0"/>
              </a:rPr>
              <a:t>Bắt</a:t>
            </a:r>
            <a:r>
              <a:rPr lang="en-US" sz="3733" b="1" dirty="0">
                <a:solidFill>
                  <a:prstClr val="white"/>
                </a:solidFill>
                <a:latin typeface="Calibri" pitchFamily="34" charset="0"/>
                <a:ea typeface="微软雅黑"/>
                <a:cs typeface="Calibri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 pitchFamily="34" charset="0"/>
                <a:ea typeface="微软雅黑"/>
                <a:cs typeface="Calibri" pitchFamily="34" charset="0"/>
              </a:rPr>
              <a:t>đầu</a:t>
            </a:r>
            <a:endParaRPr lang="en-US" sz="3733" b="1" dirty="0">
              <a:solidFill>
                <a:prstClr val="white"/>
              </a:solidFill>
              <a:latin typeface="Calibri" pitchFamily="34" charset="0"/>
              <a:ea typeface="微软雅黑"/>
              <a:cs typeface="Calibri" pitchFamily="34" charset="0"/>
            </a:endParaRPr>
          </a:p>
        </p:txBody>
      </p:sp>
      <p:pic>
        <p:nvPicPr>
          <p:cNvPr id="5" name="ChuongCam - 9Slide.vn">
            <a:extLst>
              <a:ext uri="{FF2B5EF4-FFF2-40B4-BE49-F238E27FC236}">
                <a16:creationId xmlns:a16="http://schemas.microsoft.com/office/drawing/2014/main" id="{60FDDF12-4068-4DC9-8EC1-C3DBBF0745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69" y="4743836"/>
            <a:ext cx="957532" cy="955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32" y="0"/>
            <a:ext cx="6858000" cy="68580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79400"/>
            <a:ext cx="6553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 p14:bounceEnd="48000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16801" y="1092200"/>
            <a:ext cx="4572000" cy="4876800"/>
            <a:chOff x="5562600" y="819150"/>
            <a:chExt cx="3429000" cy="3657600"/>
          </a:xfrm>
        </p:grpSpPr>
        <p:sp>
          <p:nvSpPr>
            <p:cNvPr id="3" name="Oval 2"/>
            <p:cNvSpPr/>
            <p:nvPr/>
          </p:nvSpPr>
          <p:spPr>
            <a:xfrm>
              <a:off x="5562600" y="819150"/>
              <a:ext cx="3429000" cy="36576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64" b="7664"/>
            <a:stretch/>
          </p:blipFill>
          <p:spPr>
            <a:xfrm>
              <a:off x="6019799" y="1581150"/>
              <a:ext cx="2571816" cy="2171158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369944" y="3264930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640075"/>
              <a:ext cx="2362200" cy="777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6133" b="1" dirty="0">
                  <a:solidFill>
                    <a:prstClr val="white"/>
                  </a:solidFill>
                  <a:latin typeface="Calibri"/>
                  <a:ea typeface="微软雅黑"/>
                </a:rPr>
                <a:t>16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098" y="5075555"/>
            <a:ext cx="4587905" cy="1524000"/>
            <a:chOff x="1802318" y="2800350"/>
            <a:chExt cx="3440929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819400" y="2860834"/>
              <a:ext cx="2362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7200" b="1" dirty="0">
                  <a:solidFill>
                    <a:prstClr val="white"/>
                  </a:solidFill>
                  <a:latin typeface="Calibri"/>
                  <a:ea typeface="微软雅黑"/>
                </a:rPr>
                <a:t>11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3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49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6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16801" y="1092200"/>
            <a:ext cx="4572000" cy="4876800"/>
            <a:chOff x="5562600" y="819150"/>
            <a:chExt cx="3429000" cy="3657600"/>
          </a:xfrm>
        </p:grpSpPr>
        <p:sp>
          <p:nvSpPr>
            <p:cNvPr id="3" name="Oval 2"/>
            <p:cNvSpPr/>
            <p:nvPr/>
          </p:nvSpPr>
          <p:spPr>
            <a:xfrm>
              <a:off x="5562600" y="819150"/>
              <a:ext cx="3429000" cy="36576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57979" y="1555293"/>
              <a:ext cx="2159006" cy="2235658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369944" y="5054601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518581"/>
              <a:ext cx="2362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7200" b="1" dirty="0">
                  <a:solidFill>
                    <a:prstClr val="white"/>
                  </a:solidFill>
                  <a:latin typeface="Calibri"/>
                  <a:ea typeface="微软雅黑"/>
                </a:rPr>
                <a:t>60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69953" y="3327400"/>
            <a:ext cx="4587905" cy="1524000"/>
            <a:chOff x="1802318" y="2800350"/>
            <a:chExt cx="3440929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124200" y="2876550"/>
              <a:ext cx="1600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7200" b="1" dirty="0">
                  <a:solidFill>
                    <a:prstClr val="white"/>
                  </a:solidFill>
                  <a:latin typeface="Calibri"/>
                  <a:ea typeface="微软雅黑"/>
                </a:rPr>
                <a:t>50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8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7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37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47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4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54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16801" y="1092200"/>
            <a:ext cx="4572000" cy="4876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486"/>
            <a:endParaRPr lang="en-US" sz="2400">
              <a:solidFill>
                <a:prstClr val="white"/>
              </a:solidFill>
              <a:latin typeface="Calibri"/>
              <a:ea typeface="微软雅黑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90" y="1498601"/>
            <a:ext cx="4704817" cy="1524000"/>
            <a:chOff x="1729187" y="117634"/>
            <a:chExt cx="3528613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4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95600" y="117634"/>
              <a:ext cx="2362200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8000" b="1" dirty="0">
                  <a:solidFill>
                    <a:prstClr val="white"/>
                  </a:solidFill>
                  <a:latin typeface="Calibri"/>
                  <a:ea typeface="微软雅黑"/>
                </a:rPr>
                <a:t>51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3264929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40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489234"/>
              <a:ext cx="2362200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486"/>
              <a:r>
                <a:rPr lang="en-US" sz="8000" b="1" dirty="0">
                  <a:solidFill>
                    <a:prstClr val="white"/>
                  </a:solidFill>
                  <a:latin typeface="Calibri"/>
                  <a:ea typeface="微软雅黑"/>
                </a:rPr>
                <a:t>39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D27137DA-3E26-4297-815B-37225FEE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2189" y="1925904"/>
            <a:ext cx="2898730" cy="304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13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2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7223 -0.27034 " pathEditMode="relative" rAng="0" ptsTypes="AA">
                                          <p:cBhvr>
                                            <p:cTn id="49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11" y="-135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2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7223 -0.27034 " pathEditMode="relative" rAng="0" ptsTypes="AA">
                                          <p:cBhvr>
                                            <p:cTn id="49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11" y="-135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56</Words>
  <Application>Microsoft Office PowerPoint</Application>
  <PresentationFormat>Widescreen</PresentationFormat>
  <Paragraphs>12</Paragraphs>
  <Slides>4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宋体</vt:lpstr>
      <vt:lpstr>#9Slide02 Noi dung dai</vt:lpstr>
      <vt:lpstr>Arial</vt:lpstr>
      <vt:lpstr>Calibri</vt:lpstr>
      <vt:lpstr>2_第一PPT，www.1ppt.com</vt:lpstr>
      <vt:lpstr>2_Office 主题</vt:lpstr>
      <vt:lpstr>自定义设计方案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16</cp:revision>
  <dcterms:created xsi:type="dcterms:W3CDTF">2021-12-09T02:00:08Z</dcterms:created>
  <dcterms:modified xsi:type="dcterms:W3CDTF">2026-02-26T14:15:42Z</dcterms:modified>
</cp:coreProperties>
</file>