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97" r:id="rId2"/>
  </p:sldMasterIdLst>
  <p:notesMasterIdLst>
    <p:notesMasterId r:id="rId8"/>
  </p:notesMasterIdLst>
  <p:sldIdLst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4IyHnp9GTJuPzmeG6iV0jk20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首页">
  <p:cSld name="首页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页">
  <p:cSld name="目录页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过度页1" type="blank">
  <p:cSld name="BLANK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页-1">
  <p:cSld name="内页-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7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4" name="Google Shape;574;p75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75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76" name="Google Shape;576;p75"/>
          <p:cNvSpPr txBox="1"/>
          <p:nvPr/>
        </p:nvSpPr>
        <p:spPr>
          <a:xfrm>
            <a:off x="4448196" y="540363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77" name="Google Shape;57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页-1">
  <p:cSld name="1_内页-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0" name="Google Shape;580;p76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76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2" name="Google Shape;582;p76"/>
          <p:cNvSpPr txBox="1"/>
          <p:nvPr/>
        </p:nvSpPr>
        <p:spPr>
          <a:xfrm>
            <a:off x="4377858" y="5402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3" name="Google Shape;58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页-1">
  <p:cSld name="2_内页-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6" name="Google Shape;586;p77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77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8" name="Google Shape;588;p77"/>
          <p:cNvSpPr txBox="1"/>
          <p:nvPr/>
        </p:nvSpPr>
        <p:spPr>
          <a:xfrm>
            <a:off x="4377858" y="5529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9" name="Google Shape;58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内页-1">
  <p:cSld name="3_内页-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92" name="Google Shape;592;p78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78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94" name="Google Shape;594;p78"/>
          <p:cNvSpPr txBox="1"/>
          <p:nvPr/>
        </p:nvSpPr>
        <p:spPr>
          <a:xfrm>
            <a:off x="4377858" y="5275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95" name="Google Shape;59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权页">
  <p:cSld name="版权页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2" name="Google Shape;452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0" name="Google Shape;470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8" name="Google Shape;4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729" y="88391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"/>
          <p:cNvSpPr/>
          <p:nvPr/>
        </p:nvSpPr>
        <p:spPr>
          <a:xfrm>
            <a:off x="315850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/>
          <p:nvPr/>
        </p:nvSpPr>
        <p:spPr>
          <a:xfrm>
            <a:off x="2471927" y="1981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"/>
          <p:cNvSpPr/>
          <p:nvPr/>
        </p:nvSpPr>
        <p:spPr>
          <a:xfrm>
            <a:off x="6784081" y="25603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endParaRPr/>
          </a:p>
        </p:txBody>
      </p:sp>
      <p:sp>
        <p:nvSpPr>
          <p:cNvPr id="678" name="Google Shape;678;p5"/>
          <p:cNvSpPr/>
          <p:nvPr/>
        </p:nvSpPr>
        <p:spPr>
          <a:xfrm>
            <a:off x="4628004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5952" y="3436622"/>
            <a:ext cx="2650039" cy="26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"/>
          <p:cNvSpPr/>
          <p:nvPr/>
        </p:nvSpPr>
        <p:spPr>
          <a:xfrm>
            <a:off x="4753960" y="5417818"/>
            <a:ext cx="5838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Trò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</a:t>
            </a: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“Vì dịch covid, chúng ta phải hạn chế (…) ngoài đường.”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88" name="Google Shape;68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đ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lại</a:t>
            </a:r>
            <a:endParaRPr sz="3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0" name="Google Shape;6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xoạc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2" name="Google Shape;6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đứng dậy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4" name="Google Shape;6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nằm xuống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Bé Bi đang chạy thì bị (…)” 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3" name="Google Shape;70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Đi chơi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5" name="Google Shape;7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7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Ngã oạch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7" name="Google Shape;70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7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Vui vẻ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9" name="Google Shape;70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chạy nh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031" y="378775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(…) thổi còi bắt đầu cuộc thi”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" name="Google Shape;7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"/>
          <p:cNvSpPr/>
          <p:nvPr/>
        </p:nvSpPr>
        <p:spPr>
          <a:xfrm>
            <a:off x="1632003" y="2785065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Học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0" name="Google Shape;720;p8"/>
          <p:cNvSpPr/>
          <p:nvPr/>
        </p:nvSpPr>
        <p:spPr>
          <a:xfrm>
            <a:off x="1653353" y="3787751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Thí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1" name="Google Shape;721;p8"/>
          <p:cNvSpPr/>
          <p:nvPr/>
        </p:nvSpPr>
        <p:spPr>
          <a:xfrm>
            <a:off x="8102100" y="2699479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Trọng tài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22" name="Google Shape;7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7664" y="3900477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"/>
          <p:cNvSpPr/>
          <p:nvPr/>
        </p:nvSpPr>
        <p:spPr>
          <a:xfrm>
            <a:off x="8102100" y="3727907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Vận động viên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9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“Trước (…), nai và hoẵng xoạc chân lấy đà”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trọng tài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3" name="Google Shape;7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9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cây cối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5" name="Google Shape;7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9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đích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7" name="Google Shape;7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9"/>
          <p:cNvSpPr/>
          <p:nvPr/>
        </p:nvSpPr>
        <p:spPr>
          <a:xfrm>
            <a:off x="8891833" y="5724063"/>
            <a:ext cx="3036464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vạch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xuất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phát</a:t>
            </a:r>
            <a:endParaRPr sz="28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134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Yahei</vt:lpstr>
      <vt:lpstr>Arial</vt:lpstr>
      <vt:lpstr>Arial Rounded</vt:lpstr>
      <vt:lpstr>Calibri</vt:lpstr>
      <vt:lpstr>Times New Roman</vt:lpstr>
      <vt:lpstr>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建春</dc:creator>
  <cp:lastModifiedBy>Admin</cp:lastModifiedBy>
  <cp:revision>15</cp:revision>
  <dcterms:created xsi:type="dcterms:W3CDTF">2018-10-18T04:28:00Z</dcterms:created>
  <dcterms:modified xsi:type="dcterms:W3CDTF">2026-02-26T13:58:51Z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