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4"/>
  </p:notesMasterIdLst>
  <p:sldIdLst>
    <p:sldId id="3401" r:id="rId4"/>
    <p:sldId id="256" r:id="rId5"/>
    <p:sldId id="258" r:id="rId6"/>
    <p:sldId id="265" r:id="rId7"/>
    <p:sldId id="259" r:id="rId8"/>
    <p:sldId id="295" r:id="rId9"/>
    <p:sldId id="276" r:id="rId10"/>
    <p:sldId id="296" r:id="rId11"/>
    <p:sldId id="262" r:id="rId12"/>
    <p:sldId id="28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86a9e7aff2_0_15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86a9e7aff2_0_15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9" r:id="rId7"/>
    <p:sldLayoutId id="2147483664" r:id="rId8"/>
    <p:sldLayoutId id="2147483672" r:id="rId9"/>
    <p:sldLayoutId id="2147483675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254" y="1693317"/>
            <a:ext cx="4643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3: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Hoa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yêu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thương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4964" y="2751620"/>
            <a:ext cx="7336788" cy="1637299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2039650" y="1766656"/>
            <a:ext cx="5362073" cy="6252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hoáy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1509204" y="3052609"/>
            <a:ext cx="6045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Phương </a:t>
            </a:r>
            <a:r>
              <a:rPr lang="en-US" sz="2800" dirty="0" err="1">
                <a:latin typeface="+mj-lt"/>
              </a:rPr>
              <a:t>ngắm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nhìn</a:t>
            </a:r>
            <a:r>
              <a:rPr lang="en-US" sz="2800" dirty="0">
                <a:latin typeface="+mj-lt"/>
              </a:rPr>
              <a:t>       (…)       </a:t>
            </a:r>
            <a:r>
              <a:rPr lang="en-US" sz="2800" dirty="0" err="1">
                <a:latin typeface="+mj-lt"/>
              </a:rPr>
              <a:t>nắn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bảng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532050" y="3071862"/>
            <a:ext cx="1606858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dòng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chữ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5"/>
          <p:cNvSpPr/>
          <p:nvPr/>
        </p:nvSpPr>
        <p:spPr>
          <a:xfrm>
            <a:off x="560832" y="2220334"/>
            <a:ext cx="3919714" cy="2546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5"/>
          <p:cNvSpPr/>
          <p:nvPr/>
        </p:nvSpPr>
        <p:spPr>
          <a:xfrm flipH="1">
            <a:off x="4572000" y="2177763"/>
            <a:ext cx="3919714" cy="262973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5"/>
          <p:cNvSpPr txBox="1">
            <a:spLocks noGrp="1"/>
          </p:cNvSpPr>
          <p:nvPr>
            <p:ph type="ctrTitle"/>
          </p:nvPr>
        </p:nvSpPr>
        <p:spPr>
          <a:xfrm>
            <a:off x="1883509" y="336003"/>
            <a:ext cx="6051387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6. </a:t>
            </a:r>
            <a:r>
              <a:rPr lang="en-US" sz="2800" dirty="0">
                <a:latin typeface="+mj-lt"/>
              </a:rPr>
              <a:t>Q</a:t>
            </a:r>
            <a:r>
              <a:rPr lang="en" sz="2800" dirty="0">
                <a:latin typeface="+mj-lt"/>
              </a:rPr>
              <a:t>uan sát tranh và dùng từ ngữ trong khung để nói theo tranh </a:t>
            </a:r>
            <a:endParaRPr sz="2800" dirty="0">
              <a:latin typeface="+mj-lt"/>
            </a:endParaRPr>
          </a:p>
        </p:txBody>
      </p:sp>
      <p:sp>
        <p:nvSpPr>
          <p:cNvPr id="782" name="Google Shape;782;p45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and is the second planet from the Sun. It’s terribly hot—even hotter than Mercury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5" name="Google Shape;785;p45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786" name="Google Shape;786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5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791" name="Google Shape;791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0E2135-D8A9-4F48-A12B-78DED726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76" y="2482188"/>
            <a:ext cx="2809476" cy="194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9FDE1-065C-479A-B340-AD647F94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199" y="2482188"/>
            <a:ext cx="28670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3C8C92-FACC-4906-9016-F1106868DEC2}"/>
              </a:ext>
            </a:extLst>
          </p:cNvPr>
          <p:cNvSpPr/>
          <p:nvPr/>
        </p:nvSpPr>
        <p:spPr>
          <a:xfrm>
            <a:off x="2642625" y="1408593"/>
            <a:ext cx="4484076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yếm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3BD55D-0B86-ADE3-9F3C-AB88E96764BF}"/>
              </a:ext>
            </a:extLst>
          </p:cNvPr>
          <p:cNvSpPr/>
          <p:nvPr/>
        </p:nvSpPr>
        <p:spPr>
          <a:xfrm>
            <a:off x="145314" y="4420734"/>
            <a:ext cx="4484076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yếm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nhìn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E37A4-EB25-9C91-1EA2-2B82B034DC94}"/>
              </a:ext>
            </a:extLst>
          </p:cNvPr>
          <p:cNvSpPr/>
          <p:nvPr/>
        </p:nvSpPr>
        <p:spPr>
          <a:xfrm>
            <a:off x="4717313" y="4436102"/>
            <a:ext cx="3904173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nhỏ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tặng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C1974-74D3-43F9-B0F4-11CE4793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62" y="1389356"/>
            <a:ext cx="4925234" cy="2577298"/>
          </a:xfrm>
          <a:prstGeom prst="rect">
            <a:avLst/>
          </a:prstGeom>
        </p:spPr>
      </p:pic>
      <p:grpSp>
        <p:nvGrpSpPr>
          <p:cNvPr id="544" name="Google Shape;544;p39"/>
          <p:cNvGrpSpPr/>
          <p:nvPr/>
        </p:nvGrpSpPr>
        <p:grpSpPr>
          <a:xfrm rot="1790415">
            <a:off x="6803077" y="3594109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941770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2394877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Các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bạn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đều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thích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bức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tranh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bông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hoa</a:t>
            </a:r>
            <a:endParaRPr lang="vi-VN" sz="33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306287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bốn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cánh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.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Bức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tranh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được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treo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ở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góc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sáng</a:t>
            </a:r>
            <a:endParaRPr lang="en-US" sz="33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67999" y="3711974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tạo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lớp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724677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194659" y="3452475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352506" y="1791746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>
                <a:latin typeface="+mj-lt"/>
              </a:rPr>
              <a:t>n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>
                <a:latin typeface="+mj-lt"/>
              </a:rPr>
              <a:t>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598680" y="282961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91500" y="3041458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nắn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06822" y="281669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686826" y="2816692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636384" y="3041458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ánh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nắng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41506" y="302037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im</a:t>
            </a: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lặng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E088FED7-A825-4433-ACF0-14752728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02" y="3139597"/>
            <a:ext cx="442094" cy="437691"/>
          </a:xfrm>
          <a:prstGeom prst="rect">
            <a:avLst/>
          </a:prstGeom>
        </p:spPr>
      </p:pic>
      <p:pic>
        <p:nvPicPr>
          <p:cNvPr id="72" name="Picture 71" descr="A close up of a flower&#10;&#10;Description automatically generated">
            <a:extLst>
              <a:ext uri="{FF2B5EF4-FFF2-40B4-BE49-F238E27FC236}">
                <a16:creationId xmlns:a16="http://schemas.microsoft.com/office/drawing/2014/main" id="{769FE5DA-BF9C-49DA-8FD3-37BA51F9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19" y="3155316"/>
            <a:ext cx="442094" cy="437691"/>
          </a:xfrm>
          <a:prstGeom prst="rect">
            <a:avLst/>
          </a:prstGeom>
        </p:spPr>
      </p:pic>
      <p:pic>
        <p:nvPicPr>
          <p:cNvPr id="73" name="Picture 72" descr="A close up of a flower&#10;&#10;Description automatically generated">
            <a:extLst>
              <a:ext uri="{FF2B5EF4-FFF2-40B4-BE49-F238E27FC236}">
                <a16:creationId xmlns:a16="http://schemas.microsoft.com/office/drawing/2014/main" id="{CA9E60EE-F57C-4ADA-9DE0-213882F3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12" y="3097147"/>
            <a:ext cx="442094" cy="43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>
                <a:latin typeface="+mj-lt"/>
              </a:rPr>
              <a:t>g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gh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chép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gũi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gọn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gàng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E088FED7-A825-4433-ACF0-14752728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44" y="2769856"/>
            <a:ext cx="442094" cy="437691"/>
          </a:xfrm>
          <a:prstGeom prst="rect">
            <a:avLst/>
          </a:prstGeom>
        </p:spPr>
      </p:pic>
      <p:pic>
        <p:nvPicPr>
          <p:cNvPr id="72" name="Picture 71" descr="A close up of a flower&#10;&#10;Description automatically generated">
            <a:extLst>
              <a:ext uri="{FF2B5EF4-FFF2-40B4-BE49-F238E27FC236}">
                <a16:creationId xmlns:a16="http://schemas.microsoft.com/office/drawing/2014/main" id="{769FE5DA-BF9C-49DA-8FD3-37BA51F9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12" y="2736840"/>
            <a:ext cx="442094" cy="437691"/>
          </a:xfrm>
          <a:prstGeom prst="rect">
            <a:avLst/>
          </a:prstGeom>
        </p:spPr>
      </p:pic>
      <p:pic>
        <p:nvPicPr>
          <p:cNvPr id="73" name="Picture 72" descr="A close up of a flower&#10;&#10;Description automatically generated">
            <a:extLst>
              <a:ext uri="{FF2B5EF4-FFF2-40B4-BE49-F238E27FC236}">
                <a16:creationId xmlns:a16="http://schemas.microsoft.com/office/drawing/2014/main" id="{CA9E60EE-F57C-4ADA-9DE0-213882F3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95" y="2750984"/>
            <a:ext cx="442094" cy="4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095E96-798B-465F-96B0-F3AE7C2E6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3"/>
          <a:stretch/>
        </p:blipFill>
        <p:spPr>
          <a:xfrm>
            <a:off x="2434417" y="1927146"/>
            <a:ext cx="4743222" cy="262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936511" y="284300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1353395" y="215191"/>
            <a:ext cx="6995949" cy="98486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thầy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,…)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266</Words>
  <Application>Microsoft Office PowerPoint</Application>
  <PresentationFormat>On-screen Show (16:9)</PresentationFormat>
  <Paragraphs>41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Arial</vt:lpstr>
      <vt:lpstr>Arial-Rounded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6. Quan sát tranh và dùng từ ngữ trong khung để nói theo tranh 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Thao Tran</cp:lastModifiedBy>
  <cp:revision>7</cp:revision>
  <dcterms:modified xsi:type="dcterms:W3CDTF">2023-02-09T22:46:32Z</dcterms:modified>
</cp:coreProperties>
</file>