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0" r:id="rId3"/>
  </p:sldMasterIdLst>
  <p:notesMasterIdLst>
    <p:notesMasterId r:id="rId9"/>
  </p:notesMasterIdLst>
  <p:sldIdLst>
    <p:sldId id="257" r:id="rId4"/>
    <p:sldId id="290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5A08-C5CB-4816-8BEB-52DEE551C00F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0505-A01C-41D2-B2F0-ADABFCB2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90752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850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7919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2505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38251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55340592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5784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37775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77150099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435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93309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05979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7896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72392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31760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9153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1893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931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25197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4107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2205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9181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54575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2996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345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276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50335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588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16539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9835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5042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87205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94555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3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gif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Relationship Id="rId1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398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41833" y="4494239"/>
              <a:ext cx="593150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16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72021" y="3265421"/>
            <a:ext cx="2107669" cy="986175"/>
            <a:chOff x="9540552" y="4392227"/>
            <a:chExt cx="1619672" cy="10104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674070" cy="93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15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371215" y="3641099"/>
            <a:ext cx="2266948" cy="103089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67637" y="4518304"/>
              <a:ext cx="626709" cy="869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18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298"/>
            <a:ext cx="1646228" cy="755522"/>
            <a:chOff x="9540552" y="4420621"/>
            <a:chExt cx="1619672" cy="100257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47953" y="4429292"/>
              <a:ext cx="727379" cy="99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267" b="1">
                  <a:solidFill>
                    <a:prstClr val="white"/>
                  </a:solidFill>
                  <a:latin typeface="Calibri"/>
                </a:rPr>
                <a:t>18</a:t>
              </a:r>
              <a:endParaRPr lang="vi-VN" sz="42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198" y="531368"/>
            <a:ext cx="651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lớn nhất?</a:t>
            </a:r>
            <a:endParaRPr lang="vi-VN" sz="4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83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49615" y="3355503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354677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&lt;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070352" y="3768316"/>
            <a:ext cx="2107669" cy="1063580"/>
            <a:chOff x="9540552" y="4312915"/>
            <a:chExt cx="1619672" cy="10897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42398" y="4312915"/>
              <a:ext cx="430163" cy="1019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=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133156" y="5432313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05986" y="4460897"/>
              <a:ext cx="403063" cy="935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+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59381" y="5337023"/>
            <a:ext cx="2266948" cy="1030890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44710" y="4444563"/>
              <a:ext cx="399940" cy="948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&gt;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09429"/>
            <a:ext cx="1646228" cy="830997"/>
            <a:chOff x="9540552" y="4326571"/>
            <a:chExt cx="1619672" cy="110273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35291" y="4326571"/>
              <a:ext cx="482922" cy="1102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&gt;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977" y="1032905"/>
            <a:ext cx="530868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4267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Dấu thích hợp điền vào ô trống là:</a:t>
            </a:r>
            <a:endParaRPr lang="vi-VN" sz="4267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9689" y="158219"/>
            <a:ext cx="4294904" cy="9130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37         35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57752" y="216275"/>
            <a:ext cx="1016000" cy="87468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48051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401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547624" cy="74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30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133156" y="5432312"/>
            <a:ext cx="2107669" cy="991019"/>
            <a:chOff x="9540552" y="4420621"/>
            <a:chExt cx="1619672" cy="10154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34977" y="4500554"/>
              <a:ext cx="674070" cy="935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69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057604" y="2782833"/>
            <a:ext cx="2266948" cy="1030893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555174"/>
              <a:ext cx="578606" cy="791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800" b="1">
                  <a:solidFill>
                    <a:prstClr val="white"/>
                  </a:solidFill>
                  <a:latin typeface="Calibri"/>
                </a:rPr>
                <a:t>25</a:t>
              </a:r>
              <a:endParaRPr lang="vi-VN" sz="4800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0"/>
            <a:ext cx="1646228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60227" y="4454970"/>
              <a:ext cx="657985" cy="884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>
                  <a:solidFill>
                    <a:prstClr val="white"/>
                  </a:solidFill>
                  <a:latin typeface="Calibri"/>
                </a:rPr>
                <a:t>25</a:t>
              </a:r>
              <a:endParaRPr lang="vi-VN" sz="37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480" y="482600"/>
            <a:ext cx="7175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bé nhất?</a:t>
            </a:r>
            <a:endParaRPr lang="vi-VN" sz="4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91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38892" y="5267398"/>
            <a:ext cx="2395204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28747" y="4494239"/>
              <a:ext cx="593150" cy="823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20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72021" y="3265416"/>
            <a:ext cx="2107669" cy="995209"/>
            <a:chOff x="9540552" y="4392227"/>
            <a:chExt cx="1619672" cy="10197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28271" cy="1019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50</a:t>
              </a:r>
              <a:endParaRPr lang="vi-VN" sz="58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30490" y="3900116"/>
            <a:ext cx="2107669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34977" y="4441068"/>
              <a:ext cx="674070" cy="93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90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431843" y="5304830"/>
            <a:ext cx="2266948" cy="103089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3809" y="4518304"/>
              <a:ext cx="626709" cy="869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333" b="1">
                  <a:solidFill>
                    <a:prstClr val="white"/>
                  </a:solidFill>
                  <a:latin typeface="Calibri"/>
                </a:rPr>
                <a:t>10</a:t>
              </a:r>
              <a:endParaRPr lang="vi-VN" sz="5333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67482"/>
            <a:ext cx="1646228" cy="752880"/>
            <a:chOff x="9540552" y="4403611"/>
            <a:chExt cx="1619672" cy="99907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8913" y="4403611"/>
              <a:ext cx="727379" cy="993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4267" b="1">
                  <a:solidFill>
                    <a:prstClr val="white"/>
                  </a:solidFill>
                  <a:latin typeface="Calibri"/>
                </a:rPr>
                <a:t>10</a:t>
              </a:r>
              <a:endParaRPr lang="vi-VN" sz="4267" b="1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25" y="460392"/>
            <a:ext cx="770755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4267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64" y="2101370"/>
            <a:ext cx="1173765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24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</Words>
  <Application>Microsoft Office PowerPoint</Application>
  <PresentationFormat>Widescreen</PresentationFormat>
  <Paragraphs>26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宋体</vt:lpstr>
      <vt:lpstr>Arial</vt:lpstr>
      <vt:lpstr>Calibri</vt:lpstr>
      <vt:lpstr>字魂59号-创粗黑</vt:lpstr>
      <vt:lpstr>Office 主题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14</cp:revision>
  <dcterms:created xsi:type="dcterms:W3CDTF">2021-12-14T07:50:19Z</dcterms:created>
  <dcterms:modified xsi:type="dcterms:W3CDTF">2026-02-26T14:19:26Z</dcterms:modified>
</cp:coreProperties>
</file>