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notesMasterIdLst>
    <p:notesMasterId r:id="rId4"/>
  </p:notesMasterIdLst>
  <p:sldIdLst>
    <p:sldId id="29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37E63-EA16-4B6B-9023-92838DEBBBCB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7E28C-6501-46BC-9196-984C7D6E8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389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Thầy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bật</a:t>
            </a:r>
            <a:r>
              <a:rPr lang="en-US" dirty="0"/>
              <a:t>/</a:t>
            </a:r>
            <a:r>
              <a:rPr lang="en-US" dirty="0" err="1"/>
              <a:t>tắt</a:t>
            </a:r>
            <a:r>
              <a:rPr lang="en-US" dirty="0"/>
              <a:t> </a:t>
            </a:r>
            <a:r>
              <a:rPr lang="en-US" dirty="0" err="1"/>
              <a:t>nhạc</a:t>
            </a:r>
            <a:r>
              <a:rPr lang="en-US" dirty="0"/>
              <a:t> </a:t>
            </a:r>
            <a:r>
              <a:rPr lang="en-US" dirty="0" err="1"/>
              <a:t>nền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nhấp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Nốt</a:t>
            </a:r>
            <a:r>
              <a:rPr lang="en-US" dirty="0"/>
              <a:t> </a:t>
            </a:r>
            <a:r>
              <a:rPr lang="en-US" dirty="0" err="1"/>
              <a:t>nhạc</a:t>
            </a:r>
            <a:r>
              <a:rPr lang="en-US" dirty="0"/>
              <a:t>.</a:t>
            </a:r>
          </a:p>
          <a:p>
            <a:r>
              <a:rPr lang="en-US" dirty="0" err="1"/>
              <a:t>Thầy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nhấp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BẮT ĐẦU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nhấp</a:t>
            </a:r>
            <a:r>
              <a:rPr lang="en-US" dirty="0"/>
              <a:t> </a:t>
            </a:r>
            <a:r>
              <a:rPr lang="en-US" dirty="0" err="1"/>
              <a:t>trái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202F42-8E37-417F-B7D4-5F68870918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134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E3333-75B2-4745-AF58-812DCE720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26C01C-D6AD-4768-9A62-AC5772020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A4877-3B66-4C54-A28B-97C39AC2D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29427-8EFC-4B56-9706-F68E7ABF5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107B7-FECB-48E6-B3D9-E87865BCA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946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EB8BC-EFD0-4528-945F-A5F6FEB5C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E3B003-1B17-4E01-8776-3EFEBB1A4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73CF8-80E1-4017-B864-BC06C1360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8E2CD-F983-4360-9C8F-244C4659E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7DF1D-EE58-4A68-86A7-FC994F3FB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03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AE1EB0-E0E7-4A3D-BD57-28106C101F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E94DBC-B5B6-48A2-972C-2B4479D1D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7C64C-6C71-4F0C-99F9-08B03E65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7E54B-C0BC-426A-B4D5-DEA7D03A5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F72D2-E0BC-4EAC-9A8C-0339621E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845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7B5FA-0921-464F-AAE1-844C04324D75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2026/3/22</a:t>
            </a:fld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CE74E-AB26-4998-AD42-012C4C1AD076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360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0FBDFE-C587-4B4C-A407-44438C67B59E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2026/3/22</a:t>
            </a:fld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AE70B2-8BF9-45C0-BB95-33D1B9D3A854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081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DD7636-5BE1-44BC-BB5F-15739D9E18E1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2026/3/22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7C0E1D-24C4-406F-9615-DBDA8D2D1F9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</p:spTree>
    <p:extLst>
      <p:ext uri="{BB962C8B-B14F-4D97-AF65-F5344CB8AC3E}">
        <p14:creationId xmlns:p14="http://schemas.microsoft.com/office/powerpoint/2010/main" val="1603213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0FBDFE-C587-4B4C-A407-44438C67B59E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2026/3/22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AE70B2-8BF9-45C0-BB95-33D1B9D3A854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046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0FBDFE-C587-4B4C-A407-44438C67B59E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2026/3/22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AE70B2-8BF9-45C0-BB95-33D1B9D3A854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477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DD7636-5BE1-44BC-BB5F-15739D9E18E1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2026/3/22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7C0E1D-24C4-406F-9615-DBDA8D2D1F9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</a:p>
        </p:txBody>
      </p:sp>
    </p:spTree>
    <p:extLst>
      <p:ext uri="{BB962C8B-B14F-4D97-AF65-F5344CB8AC3E}">
        <p14:creationId xmlns:p14="http://schemas.microsoft.com/office/powerpoint/2010/main" val="4195490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0FBDFE-C587-4B4C-A407-44438C67B59E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2026/3/22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AE70B2-8BF9-45C0-BB95-33D1B9D3A854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470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FD9D74-47D9-4702-A33C-335B63B48DBF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2026/3/22</a:t>
            </a:fld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BC47A4-756D-490B-A52F-7D9E2C9FC05F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797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78F42-097B-416F-8946-30DDCEE11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1C547-E4BC-423F-AD8B-29D63A2A2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94566-CDA4-4741-B964-6576CAC6B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5C0DB-9765-4A30-8E83-3ABFBAED1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AF23C-6EDE-43B4-B49B-DA449F0E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803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0FBDFE-C587-4B4C-A407-44438C67B59E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2026/3/22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AE70B2-8BF9-45C0-BB95-33D1B9D3A854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0388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0FBDFE-C587-4B4C-A407-44438C67B59E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2026/3/22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AE70B2-8BF9-45C0-BB95-33D1B9D3A854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57602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03C35-4E0C-4994-8A80-FD7CDD51A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8C5F1-B2C4-44FB-9A3D-EC79E0FCE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ECF44-5EAA-4073-912F-289673BFD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FDC7E-23A7-4CFE-BA10-AC823135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D79EE-629F-4DC1-905F-C74B59330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51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05928-898B-45B1-A7DA-3972F1F08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9798A-314F-4957-97C6-A5E211E153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F3C6BF-7E3F-43B5-A92B-8831CEB38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EF661-BA2D-4BF4-AB69-784F8ACA3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4EF0E-3256-4E31-8B1F-889EE6BF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B174D-886E-4312-A48D-132F9385D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939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EBD02-BAC7-4DD8-A4B7-95774C9E9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2AEC2-9F0D-4CDE-A50A-69C6E0E74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3F7EFF-F9A3-40EE-86C6-655E8D4D9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F1A951-F4D9-4C17-AFC7-E034211C2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38F376-0DF0-403F-8142-CA4A8FAA0A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582C31-A641-4725-999F-7E94BBF63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49091D-33C3-4D3B-ABB8-3AEEDE70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38F5F0-80C4-4386-80EE-D1AF60772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805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4D7B0-807A-47B4-81BC-E49C21B39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27401-68DA-4A4E-B91C-FDAC7AD1F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A7212-36F2-4B5E-8F78-5B9B8003B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EF3C-F38C-44FC-9151-E747A01EF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14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465C24-7A23-4259-86C5-8616EADDB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5AE87-9D38-4D78-8C8E-C7DBFF8E4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D5D5D-EB57-463F-8B74-C578DFFC8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533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F337C-9153-4184-AA44-7FD3192F4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79437-9AC3-40D3-8983-14F454E85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8B4F61-9881-4B40-AC7C-E93ADDFA8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F9D15D-8888-4032-A812-C6E80587F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3571E9-C45A-4FCC-8BC4-20601D73F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96BAE-FAEA-4EB9-9636-59D322EDF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35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C175C-C830-47F7-9AA9-5C876D88C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235759-141D-469F-9A1F-3E6CD3F7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0F29D7-969E-4248-8F51-433C03D4B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A40237-12B0-4EC6-9BAE-D1D7AB43E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EB2865-03B6-4860-8949-23A21F5A0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85C6FE-BB3D-466A-B474-AA9A0FBD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174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2DB2FE-E9BB-4592-ABF0-6D9A4DBDF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362B9-A212-4636-930F-8E280C6B7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926F1-7C5D-4AEB-93C4-B41ACAC332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593A9-40E4-4715-BB88-DD783705E2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687F8-9398-47E0-92F0-116456CA55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C9736-C06A-4629-9229-24589F5128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6A31A-DEAA-4B37-8FF5-8436683131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232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>
          <p15:clr>
            <a:srgbClr val="F26B43"/>
          </p15:clr>
        </p15:guide>
        <p15:guide id="2" pos="7256">
          <p15:clr>
            <a:srgbClr val="F26B43"/>
          </p15:clr>
        </p15:guide>
        <p15:guide id="3" orient="horz" pos="648">
          <p15:clr>
            <a:srgbClr val="F26B43"/>
          </p15:clr>
        </p15:guide>
        <p15:guide id="4" orient="horz" pos="712">
          <p15:clr>
            <a:srgbClr val="F26B43"/>
          </p15:clr>
        </p15:guide>
        <p15:guide id="5" orient="horz" pos="3928">
          <p15:clr>
            <a:srgbClr val="F26B43"/>
          </p15:clr>
        </p15:guide>
        <p15:guide id="6" orient="horz" pos="3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TEMPLATE" hidden="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3" name="矩形: 圆角 1"/>
          <p:cNvSpPr/>
          <p:nvPr userDrawn="1"/>
        </p:nvSpPr>
        <p:spPr>
          <a:xfrm>
            <a:off x="353568" y="271018"/>
            <a:ext cx="11484864" cy="6315456"/>
          </a:xfrm>
          <a:prstGeom prst="roundRect">
            <a:avLst>
              <a:gd name="adj" fmla="val 6906"/>
            </a:avLst>
          </a:prstGeom>
          <a:solidFill>
            <a:schemeClr val="bg1"/>
          </a:solidFill>
          <a:ln w="41275">
            <a:solidFill>
              <a:srgbClr val="89FF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12" name="文本框 11"/>
          <p:cNvSpPr txBox="1"/>
          <p:nvPr userDrawn="1"/>
        </p:nvSpPr>
        <p:spPr>
          <a:xfrm>
            <a:off x="3964305" y="2352675"/>
            <a:ext cx="4730115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  <a:alpha val="0"/>
                  </a:srgb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+mn-ea"/>
              </a:rPr>
              <a:t>感谢您下载包图网平台上提供的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  <a:alpha val="0"/>
                  </a:srgb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+mn-ea"/>
              </a:rPr>
              <a:t>PPT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  <a:alpha val="0"/>
                  </a:srgb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+mn-ea"/>
              </a:rPr>
              <a:t>作品，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  <a:alpha val="0"/>
                  </a:srgb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+mn-ea"/>
              </a:rPr>
              <a:t>为了您和包图网以及原创作者的利益，请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  <a:alpha val="0"/>
                  </a:srgb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+mn-ea"/>
              </a:rPr>
              <a:t>勿复制、传播、销售，否则将承担法律责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  <a:alpha val="0"/>
                  </a:srgb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+mn-ea"/>
              </a:rPr>
              <a:t>任！包图网将对作品进行维权，按照传播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  <a:alpha val="0"/>
                  </a:srgb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+mn-ea"/>
              </a:rPr>
              <a:t>下载次数进行十倍的索取赔偿！</a:t>
            </a:r>
          </a:p>
        </p:txBody>
      </p:sp>
    </p:spTree>
    <p:extLst>
      <p:ext uri="{BB962C8B-B14F-4D97-AF65-F5344CB8AC3E}">
        <p14:creationId xmlns:p14="http://schemas.microsoft.com/office/powerpoint/2010/main" val="396335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0">
        <p:random/>
      </p:transition>
    </mc:Choice>
    <mc:Fallback xmlns="">
      <p:transition spd="slow" advClick="0" advTm="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7.jpg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image" Target="../media/image1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37ECCBC8-831A-4D98-ACB0-C8653B1F46D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46"/>
          <a:stretch/>
        </p:blipFill>
        <p:spPr>
          <a:xfrm>
            <a:off x="-81547" y="-19051"/>
            <a:ext cx="12273547" cy="6877051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-40077" y="3115414"/>
            <a:ext cx="1310705" cy="1803311"/>
            <a:chOff x="-226791" y="2329989"/>
            <a:chExt cx="1310705" cy="180331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7593E1B-5FC0-44F6-9131-81F89692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791" y="2329989"/>
              <a:ext cx="1310705" cy="1803311"/>
            </a:xfrm>
            <a:prstGeom prst="rect">
              <a:avLst/>
            </a:prstGeom>
          </p:spPr>
        </p:pic>
        <p:grpSp>
          <p:nvGrpSpPr>
            <p:cNvPr id="4" name="Group 3"/>
            <p:cNvGrpSpPr/>
            <p:nvPr/>
          </p:nvGrpSpPr>
          <p:grpSpPr>
            <a:xfrm>
              <a:off x="352173" y="3481875"/>
              <a:ext cx="519220" cy="649610"/>
              <a:chOff x="395180" y="3268876"/>
              <a:chExt cx="695014" cy="869551"/>
            </a:xfrm>
          </p:grpSpPr>
          <p:pic>
            <p:nvPicPr>
              <p:cNvPr id="29" name="Picture 28">
                <a:hlinkClick r:id="" action="ppaction://noaction"/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514767">
                <a:off x="395180" y="3268876"/>
                <a:ext cx="695014" cy="869551"/>
              </a:xfrm>
              <a:prstGeom prst="rect">
                <a:avLst/>
              </a:prstGeom>
            </p:spPr>
          </p:pic>
          <p:pic>
            <p:nvPicPr>
              <p:cNvPr id="37" name="Picture 36">
                <a:extLst>
                  <a:ext uri="{FF2B5EF4-FFF2-40B4-BE49-F238E27FC236}">
                    <a16:creationId xmlns:a16="http://schemas.microsoft.com/office/drawing/2014/main" id="{94301D85-EE01-4ABC-A0A4-A0ECC6332D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9981" b="100000" l="0" r="2914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848"/>
              <a:stretch/>
            </p:blipFill>
            <p:spPr>
              <a:xfrm>
                <a:off x="463527" y="3531127"/>
                <a:ext cx="474385" cy="475992"/>
              </a:xfrm>
              <a:prstGeom prst="rect">
                <a:avLst/>
              </a:prstGeom>
            </p:spPr>
          </p:pic>
        </p:grp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FC07CF22-6672-4498-8851-81F6565186E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354" y="4850314"/>
            <a:ext cx="918455" cy="62951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832F191-A93B-4162-A1C5-2871D89441C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54" y="5343700"/>
            <a:ext cx="1290895" cy="38670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C5084A8-4F6A-44D2-8A63-8D472DE3060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747" y="5286476"/>
            <a:ext cx="1290895" cy="38670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FBE6653-2FF3-47CF-BB70-826F504B55E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627" y="6087768"/>
            <a:ext cx="1290895" cy="38670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E4DF13A-C76E-440A-8FA3-A4407A442A9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94" y="6167294"/>
            <a:ext cx="1290895" cy="386709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-4536" y="-97497"/>
            <a:ext cx="52453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377"/>
            <a:r>
              <a:rPr lang="en-US" sz="5400" b="1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Calibri" panose="020F0502020204030204"/>
              </a:rPr>
              <a:t>Cùng</a:t>
            </a:r>
            <a:r>
              <a:rPr lang="en-U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US" sz="5400" b="1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Calibri" panose="020F0502020204030204"/>
              </a:rPr>
              <a:t>thỏ</a:t>
            </a:r>
            <a:r>
              <a:rPr lang="en-U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US" sz="5400" b="1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Calibri" panose="020F0502020204030204"/>
              </a:rPr>
              <a:t>gieo</a:t>
            </a:r>
            <a:r>
              <a:rPr lang="en-U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US" sz="5400" b="1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Calibri" panose="020F0502020204030204"/>
              </a:rPr>
              <a:t>hạt</a:t>
            </a:r>
            <a:endParaRPr lang="en-US" sz="5400" b="1" dirty="0">
              <a:ln w="9525">
                <a:solidFill>
                  <a:prstClr val="white"/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rgbClr val="5B9BD5">
                    <a:satMod val="175000"/>
                    <a:alpha val="40000"/>
                  </a:srgbClr>
                </a:glow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latin typeface="Calibri" panose="020F0502020204030204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C5084A8-4F6A-44D2-8A63-8D472DE3060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8454" y="6087768"/>
            <a:ext cx="1290895" cy="38670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FBE6653-2FF3-47CF-BB70-826F504B55E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661" y="5323955"/>
            <a:ext cx="1290895" cy="38670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E4DF13A-C76E-440A-8FA3-A4407A442A9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559" y="5333559"/>
            <a:ext cx="1290895" cy="38670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FBE6653-2FF3-47CF-BB70-826F504B55E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270" y="6076579"/>
            <a:ext cx="1290895" cy="38670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C5084A8-4F6A-44D2-8A63-8D472DE3060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0185" y="6169776"/>
            <a:ext cx="1290895" cy="38670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E4DF13A-C76E-440A-8FA3-A4407A442A9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4326" y="5303319"/>
            <a:ext cx="1290895" cy="38670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C5084A8-4F6A-44D2-8A63-8D472DE3060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5794" y="5257056"/>
            <a:ext cx="1290895" cy="386709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5694263" y="71780"/>
            <a:ext cx="5863983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914377"/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điền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thích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hợp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vào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…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60821" y="876653"/>
            <a:ext cx="2232919" cy="72321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US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 + 10 =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665836" y="968363"/>
            <a:ext cx="7025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23" r="9098" b="90064"/>
          <a:stretch/>
        </p:blipFill>
        <p:spPr>
          <a:xfrm rot="1900564" flipH="1">
            <a:off x="377059" y="5172944"/>
            <a:ext cx="868685" cy="561579"/>
          </a:xfrm>
          <a:prstGeom prst="rect">
            <a:avLst/>
          </a:prstGeom>
        </p:spPr>
      </p:pic>
      <p:sp>
        <p:nvSpPr>
          <p:cNvPr id="43" name="Rounded Rectangle 42"/>
          <p:cNvSpPr/>
          <p:nvPr/>
        </p:nvSpPr>
        <p:spPr>
          <a:xfrm>
            <a:off x="1019341" y="1663665"/>
            <a:ext cx="2232919" cy="72321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US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+ 20 =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698098" y="1736888"/>
            <a:ext cx="8634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719526" y="4215358"/>
            <a:ext cx="1310705" cy="1803311"/>
            <a:chOff x="-226791" y="2329989"/>
            <a:chExt cx="1310705" cy="1803311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C7593E1B-5FC0-44F6-9131-81F89692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791" y="2329989"/>
              <a:ext cx="1310705" cy="1803311"/>
            </a:xfrm>
            <a:prstGeom prst="rect">
              <a:avLst/>
            </a:prstGeom>
          </p:spPr>
        </p:pic>
        <p:grpSp>
          <p:nvGrpSpPr>
            <p:cNvPr id="52" name="Group 51"/>
            <p:cNvGrpSpPr/>
            <p:nvPr/>
          </p:nvGrpSpPr>
          <p:grpSpPr>
            <a:xfrm>
              <a:off x="352173" y="3481875"/>
              <a:ext cx="519220" cy="649610"/>
              <a:chOff x="395180" y="3268876"/>
              <a:chExt cx="695014" cy="869551"/>
            </a:xfrm>
          </p:grpSpPr>
          <p:pic>
            <p:nvPicPr>
              <p:cNvPr id="53" name="Picture 52">
                <a:hlinkClick r:id="" action="ppaction://noaction"/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514767">
                <a:off x="395180" y="3268876"/>
                <a:ext cx="695014" cy="869551"/>
              </a:xfrm>
              <a:prstGeom prst="rect">
                <a:avLst/>
              </a:prstGeom>
            </p:spPr>
          </p:pic>
          <p:pic>
            <p:nvPicPr>
              <p:cNvPr id="54" name="Picture 53">
                <a:extLst>
                  <a:ext uri="{FF2B5EF4-FFF2-40B4-BE49-F238E27FC236}">
                    <a16:creationId xmlns:a16="http://schemas.microsoft.com/office/drawing/2014/main" id="{94301D85-EE01-4ABC-A0A4-A0ECC6332D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9981" b="100000" l="0" r="2914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848"/>
              <a:stretch/>
            </p:blipFill>
            <p:spPr>
              <a:xfrm>
                <a:off x="463527" y="3531127"/>
                <a:ext cx="474385" cy="475992"/>
              </a:xfrm>
              <a:prstGeom prst="rect">
                <a:avLst/>
              </a:prstGeom>
            </p:spPr>
          </p:pic>
        </p:grp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FC07CF22-6672-4498-8851-81F6565186E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958" y="5683559"/>
            <a:ext cx="918455" cy="629516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23" r="9098" b="90064"/>
          <a:stretch/>
        </p:blipFill>
        <p:spPr>
          <a:xfrm rot="1900564" flipH="1">
            <a:off x="1136662" y="6006189"/>
            <a:ext cx="868685" cy="561579"/>
          </a:xfrm>
          <a:prstGeom prst="rect">
            <a:avLst/>
          </a:prstGeom>
        </p:spPr>
      </p:pic>
      <p:sp>
        <p:nvSpPr>
          <p:cNvPr id="57" name="Rounded Rectangle 56"/>
          <p:cNvSpPr/>
          <p:nvPr/>
        </p:nvSpPr>
        <p:spPr>
          <a:xfrm>
            <a:off x="1019341" y="2507165"/>
            <a:ext cx="2232919" cy="72321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US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 + 16 =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9988" y="2580158"/>
            <a:ext cx="675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1427712" y="3333883"/>
            <a:ext cx="1310705" cy="1803311"/>
            <a:chOff x="-226791" y="2329989"/>
            <a:chExt cx="1310705" cy="1803311"/>
          </a:xfrm>
        </p:grpSpPr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C7593E1B-5FC0-44F6-9131-81F89692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791" y="2329989"/>
              <a:ext cx="1310705" cy="1803311"/>
            </a:xfrm>
            <a:prstGeom prst="rect">
              <a:avLst/>
            </a:prstGeom>
          </p:spPr>
        </p:pic>
        <p:grpSp>
          <p:nvGrpSpPr>
            <p:cNvPr id="61" name="Group 60"/>
            <p:cNvGrpSpPr/>
            <p:nvPr/>
          </p:nvGrpSpPr>
          <p:grpSpPr>
            <a:xfrm>
              <a:off x="352173" y="3481875"/>
              <a:ext cx="519220" cy="649610"/>
              <a:chOff x="395180" y="3268876"/>
              <a:chExt cx="695014" cy="869551"/>
            </a:xfrm>
          </p:grpSpPr>
          <p:pic>
            <p:nvPicPr>
              <p:cNvPr id="62" name="Picture 61">
                <a:hlinkClick r:id="" action="ppaction://noaction"/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514767">
                <a:off x="395180" y="3268876"/>
                <a:ext cx="695014" cy="869551"/>
              </a:xfrm>
              <a:prstGeom prst="rect">
                <a:avLst/>
              </a:prstGeom>
            </p:spPr>
          </p:pic>
          <p:pic>
            <p:nvPicPr>
              <p:cNvPr id="63" name="Picture 62">
                <a:extLst>
                  <a:ext uri="{FF2B5EF4-FFF2-40B4-BE49-F238E27FC236}">
                    <a16:creationId xmlns:a16="http://schemas.microsoft.com/office/drawing/2014/main" id="{94301D85-EE01-4ABC-A0A4-A0ECC6332D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9981" b="100000" l="0" r="2914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848"/>
              <a:stretch/>
            </p:blipFill>
            <p:spPr>
              <a:xfrm>
                <a:off x="463527" y="3531127"/>
                <a:ext cx="474385" cy="475992"/>
              </a:xfrm>
              <a:prstGeom prst="rect">
                <a:avLst/>
              </a:prstGeom>
            </p:spPr>
          </p:pic>
        </p:grpSp>
      </p:grpSp>
      <p:pic>
        <p:nvPicPr>
          <p:cNvPr id="64" name="Picture 63">
            <a:extLst>
              <a:ext uri="{FF2B5EF4-FFF2-40B4-BE49-F238E27FC236}">
                <a16:creationId xmlns:a16="http://schemas.microsoft.com/office/drawing/2014/main" id="{FC07CF22-6672-4498-8851-81F6565186E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609" y="4802041"/>
            <a:ext cx="918455" cy="629516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23" r="9098" b="90064"/>
          <a:stretch/>
        </p:blipFill>
        <p:spPr>
          <a:xfrm rot="1900564" flipH="1">
            <a:off x="2452312" y="5124671"/>
            <a:ext cx="868685" cy="561579"/>
          </a:xfrm>
          <a:prstGeom prst="rect">
            <a:avLst/>
          </a:prstGeom>
        </p:spPr>
      </p:pic>
      <p:sp>
        <p:nvSpPr>
          <p:cNvPr id="66" name="Rounded Rectangle 65"/>
          <p:cNvSpPr/>
          <p:nvPr/>
        </p:nvSpPr>
        <p:spPr>
          <a:xfrm>
            <a:off x="3728818" y="876653"/>
            <a:ext cx="2232919" cy="72321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US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 + 20 =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353751" y="947707"/>
            <a:ext cx="681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2501405" y="4081171"/>
            <a:ext cx="1310705" cy="1803311"/>
            <a:chOff x="-226791" y="2329989"/>
            <a:chExt cx="1310705" cy="1803311"/>
          </a:xfrm>
        </p:grpSpPr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C7593E1B-5FC0-44F6-9131-81F89692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791" y="2329989"/>
              <a:ext cx="1310705" cy="1803311"/>
            </a:xfrm>
            <a:prstGeom prst="rect">
              <a:avLst/>
            </a:prstGeom>
          </p:spPr>
        </p:pic>
        <p:grpSp>
          <p:nvGrpSpPr>
            <p:cNvPr id="70" name="Group 69"/>
            <p:cNvGrpSpPr/>
            <p:nvPr/>
          </p:nvGrpSpPr>
          <p:grpSpPr>
            <a:xfrm>
              <a:off x="352173" y="3481875"/>
              <a:ext cx="519220" cy="649610"/>
              <a:chOff x="395180" y="3268876"/>
              <a:chExt cx="695014" cy="869551"/>
            </a:xfrm>
          </p:grpSpPr>
          <p:pic>
            <p:nvPicPr>
              <p:cNvPr id="71" name="Picture 70">
                <a:hlinkClick r:id="" action="ppaction://noaction"/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514767">
                <a:off x="395180" y="3268876"/>
                <a:ext cx="695014" cy="869551"/>
              </a:xfrm>
              <a:prstGeom prst="rect">
                <a:avLst/>
              </a:prstGeom>
            </p:spPr>
          </p:pic>
          <p:pic>
            <p:nvPicPr>
              <p:cNvPr id="72" name="Picture 71">
                <a:extLst>
                  <a:ext uri="{FF2B5EF4-FFF2-40B4-BE49-F238E27FC236}">
                    <a16:creationId xmlns:a16="http://schemas.microsoft.com/office/drawing/2014/main" id="{94301D85-EE01-4ABC-A0A4-A0ECC6332D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9981" b="100000" l="0" r="2914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848"/>
              <a:stretch/>
            </p:blipFill>
            <p:spPr>
              <a:xfrm>
                <a:off x="463527" y="3531127"/>
                <a:ext cx="474385" cy="475992"/>
              </a:xfrm>
              <a:prstGeom prst="rect">
                <a:avLst/>
              </a:prstGeom>
            </p:spPr>
          </p:pic>
        </p:grpSp>
      </p:grpSp>
      <p:pic>
        <p:nvPicPr>
          <p:cNvPr id="73" name="Picture 72">
            <a:extLst>
              <a:ext uri="{FF2B5EF4-FFF2-40B4-BE49-F238E27FC236}">
                <a16:creationId xmlns:a16="http://schemas.microsoft.com/office/drawing/2014/main" id="{FC07CF22-6672-4498-8851-81F6565186E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169" y="5537227"/>
            <a:ext cx="918455" cy="629516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23" r="9098" b="90064"/>
          <a:stretch/>
        </p:blipFill>
        <p:spPr>
          <a:xfrm rot="1900564" flipH="1">
            <a:off x="3512872" y="5859857"/>
            <a:ext cx="868685" cy="561579"/>
          </a:xfrm>
          <a:prstGeom prst="rect">
            <a:avLst/>
          </a:prstGeom>
        </p:spPr>
      </p:pic>
      <p:sp>
        <p:nvSpPr>
          <p:cNvPr id="75" name="Rounded Rectangle 74"/>
          <p:cNvSpPr/>
          <p:nvPr/>
        </p:nvSpPr>
        <p:spPr>
          <a:xfrm>
            <a:off x="3728818" y="1657627"/>
            <a:ext cx="2232919" cy="72321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US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 + 10 = 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5353751" y="1689320"/>
            <a:ext cx="915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</a:t>
            </a:r>
          </a:p>
        </p:txBody>
      </p:sp>
      <p:grpSp>
        <p:nvGrpSpPr>
          <p:cNvPr id="77" name="Group 76"/>
          <p:cNvGrpSpPr/>
          <p:nvPr/>
        </p:nvGrpSpPr>
        <p:grpSpPr>
          <a:xfrm>
            <a:off x="3743705" y="3407639"/>
            <a:ext cx="1310705" cy="1803311"/>
            <a:chOff x="-226791" y="2329989"/>
            <a:chExt cx="1310705" cy="1803311"/>
          </a:xfrm>
        </p:grpSpPr>
        <p:pic>
          <p:nvPicPr>
            <p:cNvPr id="78" name="Picture 77">
              <a:extLst>
                <a:ext uri="{FF2B5EF4-FFF2-40B4-BE49-F238E27FC236}">
                  <a16:creationId xmlns:a16="http://schemas.microsoft.com/office/drawing/2014/main" id="{C7593E1B-5FC0-44F6-9131-81F89692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791" y="2329989"/>
              <a:ext cx="1310705" cy="1803311"/>
            </a:xfrm>
            <a:prstGeom prst="rect">
              <a:avLst/>
            </a:prstGeom>
          </p:spPr>
        </p:pic>
        <p:grpSp>
          <p:nvGrpSpPr>
            <p:cNvPr id="79" name="Group 78"/>
            <p:cNvGrpSpPr/>
            <p:nvPr/>
          </p:nvGrpSpPr>
          <p:grpSpPr>
            <a:xfrm>
              <a:off x="352173" y="3481875"/>
              <a:ext cx="519220" cy="649610"/>
              <a:chOff x="395180" y="3268876"/>
              <a:chExt cx="695014" cy="869551"/>
            </a:xfrm>
          </p:grpSpPr>
          <p:pic>
            <p:nvPicPr>
              <p:cNvPr id="80" name="Picture 79">
                <a:hlinkClick r:id="" action="ppaction://noaction"/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514767">
                <a:off x="395180" y="3268876"/>
                <a:ext cx="695014" cy="869551"/>
              </a:xfrm>
              <a:prstGeom prst="rect">
                <a:avLst/>
              </a:prstGeom>
            </p:spPr>
          </p:pic>
          <p:pic>
            <p:nvPicPr>
              <p:cNvPr id="81" name="Picture 80">
                <a:extLst>
                  <a:ext uri="{FF2B5EF4-FFF2-40B4-BE49-F238E27FC236}">
                    <a16:creationId xmlns:a16="http://schemas.microsoft.com/office/drawing/2014/main" id="{94301D85-EE01-4ABC-A0A4-A0ECC6332D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9981" b="100000" l="0" r="2914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848"/>
              <a:stretch/>
            </p:blipFill>
            <p:spPr>
              <a:xfrm>
                <a:off x="463527" y="3531127"/>
                <a:ext cx="474385" cy="475992"/>
              </a:xfrm>
              <a:prstGeom prst="rect">
                <a:avLst/>
              </a:prstGeom>
            </p:spPr>
          </p:pic>
        </p:grpSp>
      </p:grpSp>
      <p:pic>
        <p:nvPicPr>
          <p:cNvPr id="82" name="Picture 81">
            <a:extLst>
              <a:ext uri="{FF2B5EF4-FFF2-40B4-BE49-F238E27FC236}">
                <a16:creationId xmlns:a16="http://schemas.microsoft.com/office/drawing/2014/main" id="{FC07CF22-6672-4498-8851-81F6565186E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022" y="4791217"/>
            <a:ext cx="918455" cy="629516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23" r="9098" b="90064"/>
          <a:stretch/>
        </p:blipFill>
        <p:spPr>
          <a:xfrm rot="1900564" flipH="1">
            <a:off x="4753726" y="5113847"/>
            <a:ext cx="868685" cy="561579"/>
          </a:xfrm>
          <a:prstGeom prst="rect">
            <a:avLst/>
          </a:prstGeom>
        </p:spPr>
      </p:pic>
      <p:sp>
        <p:nvSpPr>
          <p:cNvPr id="84" name="Rounded Rectangle 83"/>
          <p:cNvSpPr/>
          <p:nvPr/>
        </p:nvSpPr>
        <p:spPr>
          <a:xfrm>
            <a:off x="3725762" y="2501127"/>
            <a:ext cx="2232919" cy="72321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US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 + 12 =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31528" y="2570348"/>
            <a:ext cx="747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28</a:t>
            </a:r>
          </a:p>
        </p:txBody>
      </p:sp>
      <p:grpSp>
        <p:nvGrpSpPr>
          <p:cNvPr id="86" name="Group 85"/>
          <p:cNvGrpSpPr/>
          <p:nvPr/>
        </p:nvGrpSpPr>
        <p:grpSpPr>
          <a:xfrm>
            <a:off x="5010564" y="4121937"/>
            <a:ext cx="1310705" cy="1803311"/>
            <a:chOff x="-226791" y="2329989"/>
            <a:chExt cx="1310705" cy="1803311"/>
          </a:xfrm>
        </p:grpSpPr>
        <p:pic>
          <p:nvPicPr>
            <p:cNvPr id="87" name="Picture 86">
              <a:extLst>
                <a:ext uri="{FF2B5EF4-FFF2-40B4-BE49-F238E27FC236}">
                  <a16:creationId xmlns:a16="http://schemas.microsoft.com/office/drawing/2014/main" id="{C7593E1B-5FC0-44F6-9131-81F89692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791" y="2329989"/>
              <a:ext cx="1310705" cy="1803311"/>
            </a:xfrm>
            <a:prstGeom prst="rect">
              <a:avLst/>
            </a:prstGeom>
          </p:spPr>
        </p:pic>
        <p:grpSp>
          <p:nvGrpSpPr>
            <p:cNvPr id="88" name="Group 87"/>
            <p:cNvGrpSpPr/>
            <p:nvPr/>
          </p:nvGrpSpPr>
          <p:grpSpPr>
            <a:xfrm>
              <a:off x="352173" y="3481875"/>
              <a:ext cx="519220" cy="649610"/>
              <a:chOff x="395180" y="3268876"/>
              <a:chExt cx="695014" cy="869551"/>
            </a:xfrm>
          </p:grpSpPr>
          <p:pic>
            <p:nvPicPr>
              <p:cNvPr id="89" name="Picture 88">
                <a:hlinkClick r:id="" action="ppaction://noaction"/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514767">
                <a:off x="395180" y="3268876"/>
                <a:ext cx="695014" cy="869551"/>
              </a:xfrm>
              <a:prstGeom prst="rect">
                <a:avLst/>
              </a:prstGeom>
            </p:spPr>
          </p:pic>
          <p:pic>
            <p:nvPicPr>
              <p:cNvPr id="90" name="Picture 89">
                <a:extLst>
                  <a:ext uri="{FF2B5EF4-FFF2-40B4-BE49-F238E27FC236}">
                    <a16:creationId xmlns:a16="http://schemas.microsoft.com/office/drawing/2014/main" id="{94301D85-EE01-4ABC-A0A4-A0ECC6332D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9981" b="100000" l="0" r="2914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848"/>
              <a:stretch/>
            </p:blipFill>
            <p:spPr>
              <a:xfrm>
                <a:off x="463527" y="3531127"/>
                <a:ext cx="474385" cy="475992"/>
              </a:xfrm>
              <a:prstGeom prst="rect">
                <a:avLst/>
              </a:prstGeom>
            </p:spPr>
          </p:pic>
        </p:grpSp>
      </p:grpSp>
      <p:pic>
        <p:nvPicPr>
          <p:cNvPr id="91" name="Picture 90">
            <a:extLst>
              <a:ext uri="{FF2B5EF4-FFF2-40B4-BE49-F238E27FC236}">
                <a16:creationId xmlns:a16="http://schemas.microsoft.com/office/drawing/2014/main" id="{FC07CF22-6672-4498-8851-81F6565186E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1850" y="5540571"/>
            <a:ext cx="918455" cy="629516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23" r="9098" b="90064"/>
          <a:stretch/>
        </p:blipFill>
        <p:spPr>
          <a:xfrm rot="1900564" flipH="1">
            <a:off x="5952554" y="5863201"/>
            <a:ext cx="868685" cy="561579"/>
          </a:xfrm>
          <a:prstGeom prst="rect">
            <a:avLst/>
          </a:prstGeom>
        </p:spPr>
      </p:pic>
      <p:sp>
        <p:nvSpPr>
          <p:cNvPr id="93" name="Rounded Rectangle 92"/>
          <p:cNvSpPr/>
          <p:nvPr/>
        </p:nvSpPr>
        <p:spPr>
          <a:xfrm>
            <a:off x="6396817" y="858757"/>
            <a:ext cx="2232919" cy="72321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US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 + 10 =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017556" y="958868"/>
            <a:ext cx="768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6107698" y="3377885"/>
            <a:ext cx="1310705" cy="1803311"/>
            <a:chOff x="-226791" y="2329989"/>
            <a:chExt cx="1310705" cy="1803311"/>
          </a:xfrm>
        </p:grpSpPr>
        <p:pic>
          <p:nvPicPr>
            <p:cNvPr id="96" name="Picture 95">
              <a:extLst>
                <a:ext uri="{FF2B5EF4-FFF2-40B4-BE49-F238E27FC236}">
                  <a16:creationId xmlns:a16="http://schemas.microsoft.com/office/drawing/2014/main" id="{C7593E1B-5FC0-44F6-9131-81F89692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791" y="2329989"/>
              <a:ext cx="1310705" cy="1803311"/>
            </a:xfrm>
            <a:prstGeom prst="rect">
              <a:avLst/>
            </a:prstGeom>
          </p:spPr>
        </p:pic>
        <p:grpSp>
          <p:nvGrpSpPr>
            <p:cNvPr id="97" name="Group 96"/>
            <p:cNvGrpSpPr/>
            <p:nvPr/>
          </p:nvGrpSpPr>
          <p:grpSpPr>
            <a:xfrm>
              <a:off x="352173" y="3481875"/>
              <a:ext cx="519220" cy="649610"/>
              <a:chOff x="395180" y="3268876"/>
              <a:chExt cx="695014" cy="869551"/>
            </a:xfrm>
          </p:grpSpPr>
          <p:pic>
            <p:nvPicPr>
              <p:cNvPr id="98" name="Picture 97">
                <a:hlinkClick r:id="" action="ppaction://noaction"/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514767">
                <a:off x="395180" y="3268876"/>
                <a:ext cx="695014" cy="869551"/>
              </a:xfrm>
              <a:prstGeom prst="rect">
                <a:avLst/>
              </a:prstGeom>
            </p:spPr>
          </p:pic>
          <p:pic>
            <p:nvPicPr>
              <p:cNvPr id="99" name="Picture 98">
                <a:extLst>
                  <a:ext uri="{FF2B5EF4-FFF2-40B4-BE49-F238E27FC236}">
                    <a16:creationId xmlns:a16="http://schemas.microsoft.com/office/drawing/2014/main" id="{94301D85-EE01-4ABC-A0A4-A0ECC6332D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9981" b="100000" l="0" r="2914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848"/>
              <a:stretch/>
            </p:blipFill>
            <p:spPr>
              <a:xfrm>
                <a:off x="463527" y="3531127"/>
                <a:ext cx="474385" cy="475992"/>
              </a:xfrm>
              <a:prstGeom prst="rect">
                <a:avLst/>
              </a:prstGeom>
            </p:spPr>
          </p:pic>
        </p:grpSp>
      </p:grpSp>
      <p:pic>
        <p:nvPicPr>
          <p:cNvPr id="100" name="Picture 99">
            <a:extLst>
              <a:ext uri="{FF2B5EF4-FFF2-40B4-BE49-F238E27FC236}">
                <a16:creationId xmlns:a16="http://schemas.microsoft.com/office/drawing/2014/main" id="{FC07CF22-6672-4498-8851-81F6565186E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7166" y="4794441"/>
            <a:ext cx="918455" cy="629516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23" r="9098" b="90064"/>
          <a:stretch/>
        </p:blipFill>
        <p:spPr>
          <a:xfrm rot="1900564" flipH="1">
            <a:off x="6947870" y="5117071"/>
            <a:ext cx="868685" cy="561579"/>
          </a:xfrm>
          <a:prstGeom prst="rect">
            <a:avLst/>
          </a:prstGeom>
        </p:spPr>
      </p:pic>
      <p:sp>
        <p:nvSpPr>
          <p:cNvPr id="102" name="Rounded Rectangle 101"/>
          <p:cNvSpPr/>
          <p:nvPr/>
        </p:nvSpPr>
        <p:spPr>
          <a:xfrm>
            <a:off x="6396817" y="1654911"/>
            <a:ext cx="2232919" cy="72321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US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 + 40 =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042887" y="1751099"/>
            <a:ext cx="704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</a:t>
            </a:r>
          </a:p>
        </p:txBody>
      </p:sp>
      <p:grpSp>
        <p:nvGrpSpPr>
          <p:cNvPr id="104" name="Group 103"/>
          <p:cNvGrpSpPr/>
          <p:nvPr/>
        </p:nvGrpSpPr>
        <p:grpSpPr>
          <a:xfrm>
            <a:off x="7167641" y="4081171"/>
            <a:ext cx="1310705" cy="1803311"/>
            <a:chOff x="-226791" y="2329989"/>
            <a:chExt cx="1310705" cy="1803311"/>
          </a:xfrm>
        </p:grpSpPr>
        <p:pic>
          <p:nvPicPr>
            <p:cNvPr id="105" name="Picture 104">
              <a:extLst>
                <a:ext uri="{FF2B5EF4-FFF2-40B4-BE49-F238E27FC236}">
                  <a16:creationId xmlns:a16="http://schemas.microsoft.com/office/drawing/2014/main" id="{C7593E1B-5FC0-44F6-9131-81F89692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791" y="2329989"/>
              <a:ext cx="1310705" cy="1803311"/>
            </a:xfrm>
            <a:prstGeom prst="rect">
              <a:avLst/>
            </a:prstGeom>
          </p:spPr>
        </p:pic>
        <p:grpSp>
          <p:nvGrpSpPr>
            <p:cNvPr id="106" name="Group 105"/>
            <p:cNvGrpSpPr/>
            <p:nvPr/>
          </p:nvGrpSpPr>
          <p:grpSpPr>
            <a:xfrm>
              <a:off x="352173" y="3481875"/>
              <a:ext cx="519220" cy="649610"/>
              <a:chOff x="395180" y="3268876"/>
              <a:chExt cx="695014" cy="869551"/>
            </a:xfrm>
          </p:grpSpPr>
          <p:pic>
            <p:nvPicPr>
              <p:cNvPr id="107" name="Picture 106">
                <a:hlinkClick r:id="" action="ppaction://noaction"/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514767">
                <a:off x="395180" y="3268876"/>
                <a:ext cx="695014" cy="869551"/>
              </a:xfrm>
              <a:prstGeom prst="rect">
                <a:avLst/>
              </a:prstGeom>
            </p:spPr>
          </p:pic>
          <p:pic>
            <p:nvPicPr>
              <p:cNvPr id="108" name="Picture 107">
                <a:extLst>
                  <a:ext uri="{FF2B5EF4-FFF2-40B4-BE49-F238E27FC236}">
                    <a16:creationId xmlns:a16="http://schemas.microsoft.com/office/drawing/2014/main" id="{94301D85-EE01-4ABC-A0A4-A0ECC6332D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9981" b="100000" l="0" r="2914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848"/>
              <a:stretch/>
            </p:blipFill>
            <p:spPr>
              <a:xfrm>
                <a:off x="463527" y="3531127"/>
                <a:ext cx="474385" cy="475992"/>
              </a:xfrm>
              <a:prstGeom prst="rect">
                <a:avLst/>
              </a:prstGeom>
            </p:spPr>
          </p:pic>
        </p:grpSp>
      </p:grpSp>
      <p:pic>
        <p:nvPicPr>
          <p:cNvPr id="109" name="Picture 108">
            <a:extLst>
              <a:ext uri="{FF2B5EF4-FFF2-40B4-BE49-F238E27FC236}">
                <a16:creationId xmlns:a16="http://schemas.microsoft.com/office/drawing/2014/main" id="{FC07CF22-6672-4498-8851-81F6565186E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830" y="5549371"/>
            <a:ext cx="918455" cy="629516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23" r="9098" b="90064"/>
          <a:stretch/>
        </p:blipFill>
        <p:spPr>
          <a:xfrm rot="1900564" flipH="1">
            <a:off x="8058534" y="5872001"/>
            <a:ext cx="868685" cy="561579"/>
          </a:xfrm>
          <a:prstGeom prst="rect">
            <a:avLst/>
          </a:prstGeom>
        </p:spPr>
      </p:pic>
      <p:sp>
        <p:nvSpPr>
          <p:cNvPr id="111" name="Rounded Rectangle 110"/>
          <p:cNvSpPr/>
          <p:nvPr/>
        </p:nvSpPr>
        <p:spPr>
          <a:xfrm>
            <a:off x="6389291" y="2494221"/>
            <a:ext cx="2232919" cy="72321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US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 + 10 =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8017556" y="2559896"/>
            <a:ext cx="8844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</a:p>
        </p:txBody>
      </p:sp>
      <p:grpSp>
        <p:nvGrpSpPr>
          <p:cNvPr id="113" name="Group 112"/>
          <p:cNvGrpSpPr/>
          <p:nvPr/>
        </p:nvGrpSpPr>
        <p:grpSpPr>
          <a:xfrm>
            <a:off x="8068548" y="3432389"/>
            <a:ext cx="1310705" cy="1803311"/>
            <a:chOff x="-226791" y="2329989"/>
            <a:chExt cx="1310705" cy="1803311"/>
          </a:xfrm>
        </p:grpSpPr>
        <p:pic>
          <p:nvPicPr>
            <p:cNvPr id="114" name="Picture 113">
              <a:extLst>
                <a:ext uri="{FF2B5EF4-FFF2-40B4-BE49-F238E27FC236}">
                  <a16:creationId xmlns:a16="http://schemas.microsoft.com/office/drawing/2014/main" id="{C7593E1B-5FC0-44F6-9131-81F89692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791" y="2329989"/>
              <a:ext cx="1310705" cy="1803311"/>
            </a:xfrm>
            <a:prstGeom prst="rect">
              <a:avLst/>
            </a:prstGeom>
          </p:spPr>
        </p:pic>
        <p:grpSp>
          <p:nvGrpSpPr>
            <p:cNvPr id="115" name="Group 114"/>
            <p:cNvGrpSpPr/>
            <p:nvPr/>
          </p:nvGrpSpPr>
          <p:grpSpPr>
            <a:xfrm>
              <a:off x="352173" y="3481875"/>
              <a:ext cx="519220" cy="649610"/>
              <a:chOff x="395180" y="3268876"/>
              <a:chExt cx="695014" cy="869551"/>
            </a:xfrm>
          </p:grpSpPr>
          <p:pic>
            <p:nvPicPr>
              <p:cNvPr id="116" name="Picture 115">
                <a:hlinkClick r:id="" action="ppaction://noaction"/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514767">
                <a:off x="395180" y="3268876"/>
                <a:ext cx="695014" cy="869551"/>
              </a:xfrm>
              <a:prstGeom prst="rect">
                <a:avLst/>
              </a:prstGeom>
            </p:spPr>
          </p:pic>
          <p:pic>
            <p:nvPicPr>
              <p:cNvPr id="117" name="Picture 116">
                <a:extLst>
                  <a:ext uri="{FF2B5EF4-FFF2-40B4-BE49-F238E27FC236}">
                    <a16:creationId xmlns:a16="http://schemas.microsoft.com/office/drawing/2014/main" id="{94301D85-EE01-4ABC-A0A4-A0ECC6332D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9981" b="100000" l="0" r="2914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848"/>
              <a:stretch/>
            </p:blipFill>
            <p:spPr>
              <a:xfrm>
                <a:off x="463527" y="3531127"/>
                <a:ext cx="474385" cy="475992"/>
              </a:xfrm>
              <a:prstGeom prst="rect">
                <a:avLst/>
              </a:prstGeom>
            </p:spPr>
          </p:pic>
        </p:grpSp>
      </p:grpSp>
      <p:pic>
        <p:nvPicPr>
          <p:cNvPr id="118" name="Picture 117">
            <a:extLst>
              <a:ext uri="{FF2B5EF4-FFF2-40B4-BE49-F238E27FC236}">
                <a16:creationId xmlns:a16="http://schemas.microsoft.com/office/drawing/2014/main" id="{FC07CF22-6672-4498-8851-81F6565186E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9310" y="4813447"/>
            <a:ext cx="918455" cy="629516"/>
          </a:xfrm>
          <a:prstGeom prst="rect">
            <a:avLst/>
          </a:prstGeom>
        </p:spPr>
      </p:pic>
      <p:pic>
        <p:nvPicPr>
          <p:cNvPr id="119" name="Picture 118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23" r="9098" b="90064"/>
          <a:stretch/>
        </p:blipFill>
        <p:spPr>
          <a:xfrm rot="1900564" flipH="1">
            <a:off x="9080015" y="5136077"/>
            <a:ext cx="868685" cy="561579"/>
          </a:xfrm>
          <a:prstGeom prst="rect">
            <a:avLst/>
          </a:prstGeom>
        </p:spPr>
      </p:pic>
      <p:sp>
        <p:nvSpPr>
          <p:cNvPr id="120" name="Rounded Rectangle 119"/>
          <p:cNvSpPr/>
          <p:nvPr/>
        </p:nvSpPr>
        <p:spPr>
          <a:xfrm>
            <a:off x="9065961" y="863504"/>
            <a:ext cx="2232919" cy="72321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US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+ 14 =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10668658" y="935876"/>
            <a:ext cx="805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</a:t>
            </a:r>
          </a:p>
        </p:txBody>
      </p:sp>
      <p:grpSp>
        <p:nvGrpSpPr>
          <p:cNvPr id="122" name="Group 121"/>
          <p:cNvGrpSpPr/>
          <p:nvPr/>
        </p:nvGrpSpPr>
        <p:grpSpPr>
          <a:xfrm>
            <a:off x="9161505" y="4191978"/>
            <a:ext cx="1310705" cy="1803311"/>
            <a:chOff x="-226791" y="2329989"/>
            <a:chExt cx="1310705" cy="1803311"/>
          </a:xfrm>
        </p:grpSpPr>
        <p:pic>
          <p:nvPicPr>
            <p:cNvPr id="123" name="Picture 122">
              <a:extLst>
                <a:ext uri="{FF2B5EF4-FFF2-40B4-BE49-F238E27FC236}">
                  <a16:creationId xmlns:a16="http://schemas.microsoft.com/office/drawing/2014/main" id="{C7593E1B-5FC0-44F6-9131-81F89692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791" y="2329989"/>
              <a:ext cx="1310705" cy="1803311"/>
            </a:xfrm>
            <a:prstGeom prst="rect">
              <a:avLst/>
            </a:prstGeom>
          </p:spPr>
        </p:pic>
        <p:grpSp>
          <p:nvGrpSpPr>
            <p:cNvPr id="124" name="Group 123"/>
            <p:cNvGrpSpPr/>
            <p:nvPr/>
          </p:nvGrpSpPr>
          <p:grpSpPr>
            <a:xfrm>
              <a:off x="352173" y="3481875"/>
              <a:ext cx="519220" cy="649610"/>
              <a:chOff x="395180" y="3268876"/>
              <a:chExt cx="695014" cy="869551"/>
            </a:xfrm>
          </p:grpSpPr>
          <p:pic>
            <p:nvPicPr>
              <p:cNvPr id="125" name="Picture 124">
                <a:hlinkClick r:id="" action="ppaction://noaction"/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514767">
                <a:off x="395180" y="3268876"/>
                <a:ext cx="695014" cy="869551"/>
              </a:xfrm>
              <a:prstGeom prst="rect">
                <a:avLst/>
              </a:prstGeom>
            </p:spPr>
          </p:pic>
          <p:pic>
            <p:nvPicPr>
              <p:cNvPr id="126" name="Picture 125">
                <a:extLst>
                  <a:ext uri="{FF2B5EF4-FFF2-40B4-BE49-F238E27FC236}">
                    <a16:creationId xmlns:a16="http://schemas.microsoft.com/office/drawing/2014/main" id="{94301D85-EE01-4ABC-A0A4-A0ECC6332D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9981" b="100000" l="0" r="2914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848"/>
              <a:stretch/>
            </p:blipFill>
            <p:spPr>
              <a:xfrm>
                <a:off x="463527" y="3531127"/>
                <a:ext cx="474385" cy="475992"/>
              </a:xfrm>
              <a:prstGeom prst="rect">
                <a:avLst/>
              </a:prstGeom>
            </p:spPr>
          </p:pic>
        </p:grpSp>
      </p:grpSp>
      <p:pic>
        <p:nvPicPr>
          <p:cNvPr id="127" name="Picture 126">
            <a:extLst>
              <a:ext uri="{FF2B5EF4-FFF2-40B4-BE49-F238E27FC236}">
                <a16:creationId xmlns:a16="http://schemas.microsoft.com/office/drawing/2014/main" id="{FC07CF22-6672-4498-8851-81F6565186E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9431" y="5609599"/>
            <a:ext cx="918455" cy="629516"/>
          </a:xfrm>
          <a:prstGeom prst="rect">
            <a:avLst/>
          </a:prstGeom>
        </p:spPr>
      </p:pic>
      <p:pic>
        <p:nvPicPr>
          <p:cNvPr id="128" name="Picture 127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23" r="9098" b="90064"/>
          <a:stretch/>
        </p:blipFill>
        <p:spPr>
          <a:xfrm rot="1900564" flipH="1">
            <a:off x="10170136" y="5932229"/>
            <a:ext cx="868685" cy="561579"/>
          </a:xfrm>
          <a:prstGeom prst="rect">
            <a:avLst/>
          </a:prstGeom>
        </p:spPr>
      </p:pic>
      <p:sp>
        <p:nvSpPr>
          <p:cNvPr id="129" name="Rounded Rectangle 128"/>
          <p:cNvSpPr/>
          <p:nvPr/>
        </p:nvSpPr>
        <p:spPr>
          <a:xfrm>
            <a:off x="9064814" y="1641477"/>
            <a:ext cx="2232919" cy="72321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US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 + 27 =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0687408" y="1740395"/>
            <a:ext cx="1384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47</a:t>
            </a:r>
          </a:p>
        </p:txBody>
      </p:sp>
      <p:grpSp>
        <p:nvGrpSpPr>
          <p:cNvPr id="131" name="Group 130"/>
          <p:cNvGrpSpPr/>
          <p:nvPr/>
        </p:nvGrpSpPr>
        <p:grpSpPr>
          <a:xfrm>
            <a:off x="10176665" y="3318841"/>
            <a:ext cx="1310705" cy="1803311"/>
            <a:chOff x="-226791" y="2329989"/>
            <a:chExt cx="1310705" cy="1803311"/>
          </a:xfrm>
        </p:grpSpPr>
        <p:pic>
          <p:nvPicPr>
            <p:cNvPr id="132" name="Picture 131">
              <a:extLst>
                <a:ext uri="{FF2B5EF4-FFF2-40B4-BE49-F238E27FC236}">
                  <a16:creationId xmlns:a16="http://schemas.microsoft.com/office/drawing/2014/main" id="{C7593E1B-5FC0-44F6-9131-81F89692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6791" y="2329989"/>
              <a:ext cx="1310705" cy="1803311"/>
            </a:xfrm>
            <a:prstGeom prst="rect">
              <a:avLst/>
            </a:prstGeom>
          </p:spPr>
        </p:pic>
        <p:grpSp>
          <p:nvGrpSpPr>
            <p:cNvPr id="133" name="Group 132"/>
            <p:cNvGrpSpPr/>
            <p:nvPr/>
          </p:nvGrpSpPr>
          <p:grpSpPr>
            <a:xfrm>
              <a:off x="352173" y="3481875"/>
              <a:ext cx="519220" cy="649610"/>
              <a:chOff x="395180" y="3268876"/>
              <a:chExt cx="695014" cy="869551"/>
            </a:xfrm>
          </p:grpSpPr>
          <p:pic>
            <p:nvPicPr>
              <p:cNvPr id="134" name="Picture 133">
                <a:hlinkClick r:id="" action="ppaction://noaction"/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514767">
                <a:off x="395180" y="3268876"/>
                <a:ext cx="695014" cy="869551"/>
              </a:xfrm>
              <a:prstGeom prst="rect">
                <a:avLst/>
              </a:prstGeom>
            </p:spPr>
          </p:pic>
          <p:pic>
            <p:nvPicPr>
              <p:cNvPr id="135" name="Picture 134">
                <a:extLst>
                  <a:ext uri="{FF2B5EF4-FFF2-40B4-BE49-F238E27FC236}">
                    <a16:creationId xmlns:a16="http://schemas.microsoft.com/office/drawing/2014/main" id="{94301D85-EE01-4ABC-A0A4-A0ECC6332D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9981" b="100000" l="0" r="2914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848"/>
              <a:stretch/>
            </p:blipFill>
            <p:spPr>
              <a:xfrm>
                <a:off x="463527" y="3531127"/>
                <a:ext cx="474385" cy="475992"/>
              </a:xfrm>
              <a:prstGeom prst="rect">
                <a:avLst/>
              </a:prstGeom>
            </p:spPr>
          </p:pic>
        </p:grpSp>
      </p:grpSp>
      <p:pic>
        <p:nvPicPr>
          <p:cNvPr id="136" name="Picture 135">
            <a:extLst>
              <a:ext uri="{FF2B5EF4-FFF2-40B4-BE49-F238E27FC236}">
                <a16:creationId xmlns:a16="http://schemas.microsoft.com/office/drawing/2014/main" id="{FC07CF22-6672-4498-8851-81F6565186E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1922" y="4721409"/>
            <a:ext cx="918455" cy="629516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23" r="9098" b="90064"/>
          <a:stretch/>
        </p:blipFill>
        <p:spPr>
          <a:xfrm rot="1900564" flipH="1">
            <a:off x="11022626" y="5044039"/>
            <a:ext cx="868685" cy="561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5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500"/>
                            </p:stCondLst>
                            <p:childTnLst>
                              <p:par>
                                <p:cTn id="1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500"/>
                            </p:stCondLst>
                            <p:childTnLst>
                              <p:par>
                                <p:cTn id="2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4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5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7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9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1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500"/>
                            </p:stCondLst>
                            <p:childTnLst>
                              <p:par>
                                <p:cTn id="2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7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5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6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8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0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2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500"/>
                            </p:stCondLst>
                            <p:childTnLst>
                              <p:par>
                                <p:cTn id="28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2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0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1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6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7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8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9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0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1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2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3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1500"/>
                            </p:stCondLst>
                            <p:childTnLst>
                              <p:par>
                                <p:cTn id="3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9" dur="7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3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1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2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7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8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9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0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1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2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3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4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0" dur="7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4" dur="25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2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3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8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9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0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1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2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3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4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5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500"/>
                            </p:stCondLst>
                            <p:childTnLst>
                              <p:par>
                                <p:cTn id="40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1" dur="75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2" fill="hold">
                      <p:stCondLst>
                        <p:cond delay="indefinite"/>
                      </p:stCondLst>
                      <p:childTnLst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5" dur="2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4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9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1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2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3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5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2" dur="7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6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1" grpId="0"/>
      <p:bldP spid="44" grpId="0"/>
      <p:bldP spid="58" grpId="0"/>
      <p:bldP spid="67" grpId="0"/>
      <p:bldP spid="76" grpId="0"/>
      <p:bldP spid="85" grpId="0"/>
      <p:bldP spid="94" grpId="0"/>
      <p:bldP spid="103" grpId="0"/>
      <p:bldP spid="112" grpId="0"/>
      <p:bldP spid="121" grpId="0"/>
      <p:bldP spid="1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102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宋体</vt:lpstr>
      <vt:lpstr>Arial</vt:lpstr>
      <vt:lpstr>Calibri</vt:lpstr>
      <vt:lpstr>Calibri Light</vt:lpstr>
      <vt:lpstr>1_Office Theme</vt:lpstr>
      <vt:lpstr>1_Office 主题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31-t1</dc:title>
  <dc:creator>thao</dc:creator>
  <cp:lastModifiedBy>Admin</cp:lastModifiedBy>
  <cp:revision>25</cp:revision>
  <dcterms:created xsi:type="dcterms:W3CDTF">2021-12-27T13:57:18Z</dcterms:created>
  <dcterms:modified xsi:type="dcterms:W3CDTF">2026-03-22T14:12:57Z</dcterms:modified>
</cp:coreProperties>
</file>