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9"/>
  </p:notesMasterIdLst>
  <p:sldIdLst>
    <p:sldId id="319" r:id="rId3"/>
    <p:sldId id="320" r:id="rId4"/>
    <p:sldId id="322" r:id="rId5"/>
    <p:sldId id="323" r:id="rId6"/>
    <p:sldId id="324" r:id="rId7"/>
    <p:sldId id="321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A0A87-D74E-4D3C-B644-D136EC19606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B539B-F0F7-4FDC-A953-7D9AA81AD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9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85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24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376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926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308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B539B-F0F7-4FDC-A953-7D9AA81AD7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7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62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8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06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63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07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70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60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6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69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37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51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6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9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2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5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1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7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0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3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6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audio" Target="../media/media1.mp3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emf"/><Relationship Id="rId2" Type="http://schemas.microsoft.com/office/2007/relationships/media" Target="../media/media1.mp3"/><Relationship Id="rId16" Type="http://schemas.microsoft.com/office/2007/relationships/hdphoto" Target="../media/hdphoto1.wdp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3.png"/><Relationship Id="rId18" Type="http://schemas.openxmlformats.org/officeDocument/2006/relationships/image" Target="../media/image20.png"/><Relationship Id="rId3" Type="http://schemas.openxmlformats.org/officeDocument/2006/relationships/audio" Target="../media/media1.mp3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17" Type="http://schemas.openxmlformats.org/officeDocument/2006/relationships/image" Target="../media/image19.png"/><Relationship Id="rId2" Type="http://schemas.microsoft.com/office/2007/relationships/media" Target="../media/media1.mp3"/><Relationship Id="rId16" Type="http://schemas.openxmlformats.org/officeDocument/2006/relationships/image" Target="../media/image18.emf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2.xml"/><Relationship Id="rId9" Type="http://schemas.microsoft.com/office/2007/relationships/hdphoto" Target="../media/hdphoto1.wdp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audio" Target="../media/media1.mp3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20.png"/><Relationship Id="rId2" Type="http://schemas.microsoft.com/office/2007/relationships/media" Target="../media/media1.mp3"/><Relationship Id="rId16" Type="http://schemas.openxmlformats.org/officeDocument/2006/relationships/image" Target="../media/image19.png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11" Type="http://schemas.microsoft.com/office/2007/relationships/hdphoto" Target="../media/hdphoto1.wdp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18.emf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audio" Target="../media/media1.mp3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6" Type="http://schemas.openxmlformats.org/officeDocument/2006/relationships/image" Target="../media/image20.png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11" Type="http://schemas.microsoft.com/office/2007/relationships/hdphoto" Target="../media/hdphoto1.wdp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Relationship Id="rId1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6.xml"/><Relationship Id="rId2" Type="http://schemas.microsoft.com/office/2007/relationships/media" Target="../media/media1.mp3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3.xml"/><Relationship Id="rId5" Type="http://schemas.microsoft.com/office/2007/relationships/media" Target="../media/media2.mp3"/><Relationship Id="rId4" Type="http://schemas.openxmlformats.org/officeDocument/2006/relationships/audio" Target="NULL" TargetMode="Externa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865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Nhạc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nền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73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54" y="4637203"/>
            <a:ext cx="1306543" cy="8050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27" y="5442214"/>
            <a:ext cx="1281741" cy="8115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1748851" y="4330955"/>
            <a:ext cx="2303701" cy="253148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1"/>
            <a:ext cx="9103811" cy="2519440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1606805" y="1922544"/>
              <a:ext cx="435664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77"/>
              <a:r>
                <a:rPr lang="en-US" sz="6000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Đáp</a:t>
              </a:r>
              <a:r>
                <a:rPr lang="en-US" sz="60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án</a:t>
              </a:r>
              <a:r>
                <a:rPr lang="en-US" sz="60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10</a:t>
              </a:r>
              <a:endParaRPr lang="en-US" sz="3600" b="1" dirty="0">
                <a:solidFill>
                  <a:srgbClr val="ED7D31">
                    <a:lumMod val="50000"/>
                  </a:srgbClr>
                </a:solidFill>
                <a:latin typeface="思源黑体 CN Norm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003323" cy="896730"/>
            <a:chOff x="1580457" y="293638"/>
            <a:chExt cx="9003322" cy="89673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420927"/>
              <a:ext cx="88349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44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15 – 5 = ?</a:t>
              </a:r>
              <a:endParaRPr lang="zh-CN" altLang="en-US" sz="44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454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4202527" y="3733819"/>
            <a:ext cx="2303701" cy="25314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75" y="5410743"/>
            <a:ext cx="1306543" cy="8050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0"/>
            <a:ext cx="9103811" cy="2519441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2400" kern="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2034172" y="1817536"/>
              <a:ext cx="435664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6000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Đáp</a:t>
              </a:r>
              <a:r>
                <a:rPr lang="en-US" sz="60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6000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án</a:t>
              </a:r>
              <a:r>
                <a:rPr lang="en-US" sz="60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21</a:t>
              </a:r>
              <a:endParaRPr lang="en-US" sz="3600" b="1" dirty="0">
                <a:solidFill>
                  <a:srgbClr val="ED7D31">
                    <a:lumMod val="50000"/>
                  </a:srgbClr>
                </a:solidFill>
                <a:latin typeface="思源黑体 CN Norm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003323" cy="958286"/>
            <a:chOff x="1580457" y="293638"/>
            <a:chExt cx="9003322" cy="95828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50" y="420927"/>
              <a:ext cx="88349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48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25 – 4 = ?</a:t>
              </a:r>
              <a:endParaRPr lang="zh-CN" altLang="en-US" sz="48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36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34" y="4573417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5511504" y="3351887"/>
            <a:ext cx="2303701" cy="25314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958286"/>
            <a:chOff x="1580457" y="293638"/>
            <a:chExt cx="8654706" cy="95828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48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16 – 4 = ?</a:t>
              </a:r>
              <a:endParaRPr lang="zh-CN" altLang="en-US" sz="48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8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12</a:t>
            </a:r>
            <a:endParaRPr lang="en-US" sz="5867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71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05" y="5545253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6616080" y="4129517"/>
            <a:ext cx="2303701" cy="25314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917646"/>
            <a:chOff x="1580457" y="293638"/>
            <a:chExt cx="8654706" cy="91764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 sz="2800" dirty="0">
                    <a:solidFill>
                      <a:prstClr val="white"/>
                    </a:solidFill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380287"/>
              <a:ext cx="68539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altLang="zh-CN" sz="4800" b="1" dirty="0">
                  <a:solidFill>
                    <a:prstClr val="white"/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45 – 2 = ?</a:t>
              </a:r>
              <a:endParaRPr lang="zh-CN" altLang="en-US" sz="4800" b="1" dirty="0">
                <a:solidFill>
                  <a:prstClr val="white"/>
                </a:solidFill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58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43</a:t>
            </a:r>
            <a:endParaRPr lang="en-US" sz="5867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5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3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pic>
        <p:nvPicPr>
          <p:cNvPr id="2" name="Tieng-yeah-tre-con-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end="1181.693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42479" y="2097315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57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D3C1518-9D84-4A31-9595-547AD8A4BC8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1-t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8AC4C2-993A-4584-8842-D5A6AC27034C}:3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0132AF-F596-4F54-9021-0B04E6C62E59}:3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2BEC6A-55B8-4620-BF65-BC06F02DBF1A}:3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64E0E4-69B6-4E1F-9EDC-513BB1A78206}:3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24736B-5153-4CC8-BC06-AC96C2A2993F}:3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BE5627-09B2-4B2A-9D3A-85AFA690DCF0}:32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189</Words>
  <Application>Microsoft Office PowerPoint</Application>
  <PresentationFormat>Widescreen</PresentationFormat>
  <Paragraphs>22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iCiel Cadena</vt:lpstr>
      <vt:lpstr>思源黑体 CN Normal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31-t2</dc:title>
  <dc:creator>thao</dc:creator>
  <cp:lastModifiedBy>Admin</cp:lastModifiedBy>
  <cp:revision>28</cp:revision>
  <dcterms:created xsi:type="dcterms:W3CDTF">2021-12-27T14:53:18Z</dcterms:created>
  <dcterms:modified xsi:type="dcterms:W3CDTF">2026-03-22T14:23:57Z</dcterms:modified>
</cp:coreProperties>
</file>