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notesMasterIdLst>
    <p:notesMasterId r:id="rId6"/>
  </p:notesMasterIdLst>
  <p:sldIdLst>
    <p:sldId id="2007577123" r:id="rId4"/>
    <p:sldId id="256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2597-25CD-4B36-8945-E46E1A8531C8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D665-4BB8-48A5-8B65-0B12CE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D665-4BB8-48A5-8B65-0B12CE527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9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BD665-4BB8-48A5-8B65-0B12CE527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039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94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04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9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4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8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5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0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2026/3/22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2892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AD2B-51FA-41B3-889A-F34C5335B873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9" r="-3200" b="12049"/>
          <a:stretch/>
        </p:blipFill>
        <p:spPr bwMode="auto">
          <a:xfrm>
            <a:off x="0" y="914399"/>
            <a:ext cx="12614988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139" l="1500" r="99400">
                        <a14:foregroundMark x1="54200" y1="38722" x2="52200" y2="54041"/>
                        <a14:foregroundMark x1="30900" y1="5263" x2="27100" y2="18045"/>
                        <a14:foregroundMark x1="18200" y1="43421" x2="25500" y2="50376"/>
                        <a14:foregroundMark x1="83900" y1="31861" x2="75400" y2="29981"/>
                        <a14:foregroundMark x1="76800" y1="38722" x2="78800" y2="45019"/>
                        <a14:foregroundMark x1="75100" y1="34680" x2="78300" y2="34492"/>
                        <a14:foregroundMark x1="78600" y1="37030" x2="80300" y2="38910"/>
                        <a14:foregroundMark x1="74800" y1="29041" x2="80800" y2="26034"/>
                        <a14:foregroundMark x1="71800" y1="27632" x2="75800" y2="24812"/>
                        <a14:foregroundMark x1="24800" y1="6485" x2="22000" y2="17293"/>
                        <a14:foregroundMark x1="33000" y1="4135" x2="31000" y2="10432"/>
                        <a14:foregroundMark x1="25000" y1="18233" x2="19800" y2="24624"/>
                        <a14:foregroundMark x1="20000" y1="3383" x2="20800" y2="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589" y="2873042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975589" y="53151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TRỨNG CHO NGỖNG</a:t>
            </a:r>
          </a:p>
        </p:txBody>
      </p:sp>
      <p:sp>
        <p:nvSpPr>
          <p:cNvPr id="14" name="Oval 13"/>
          <p:cNvSpPr/>
          <p:nvPr/>
        </p:nvSpPr>
        <p:spPr>
          <a:xfrm>
            <a:off x="5791200" y="50103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4850583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25269" y="6096000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Anpan-Man-s-March-Various-Artist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905000" y="1078381"/>
            <a:ext cx="609600" cy="609600"/>
          </a:xfrm>
          <a:prstGeom prst="rect">
            <a:avLst/>
          </a:prstGeom>
        </p:spPr>
      </p:pic>
      <p:pic>
        <p:nvPicPr>
          <p:cNvPr id="12" name="Picture 11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34" y="5555282"/>
            <a:ext cx="2411194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7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93" r="668" b="79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03933" y="1200301"/>
            <a:ext cx="2209800" cy="2438400"/>
            <a:chOff x="2209800" y="1901342"/>
            <a:chExt cx="2438400" cy="25944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992639" y="2746814"/>
              <a:ext cx="1158287" cy="53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137041" y="1211187"/>
            <a:ext cx="2166745" cy="2438400"/>
            <a:chOff x="2209800" y="1901342"/>
            <a:chExt cx="2438400" cy="259445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2824351" y="2735231"/>
              <a:ext cx="12093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49025" y="2902559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61162" y="2937393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 rot="19667694">
            <a:off x="2612438" y="5798873"/>
            <a:ext cx="1181849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+ 5</a:t>
            </a:r>
          </a:p>
        </p:txBody>
      </p:sp>
      <p:sp>
        <p:nvSpPr>
          <p:cNvPr id="7" name="Oval 6"/>
          <p:cNvSpPr/>
          <p:nvPr/>
        </p:nvSpPr>
        <p:spPr>
          <a:xfrm>
            <a:off x="1757554" y="4862167"/>
            <a:ext cx="1292031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+ 5</a:t>
            </a:r>
          </a:p>
        </p:txBody>
      </p:sp>
      <p:sp>
        <p:nvSpPr>
          <p:cNvPr id="20" name="Oval 19"/>
          <p:cNvSpPr/>
          <p:nvPr/>
        </p:nvSpPr>
        <p:spPr>
          <a:xfrm>
            <a:off x="4005455" y="5180030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36 - 6</a:t>
            </a:r>
          </a:p>
        </p:txBody>
      </p:sp>
      <p:sp>
        <p:nvSpPr>
          <p:cNvPr id="17" name="Oval 16"/>
          <p:cNvSpPr/>
          <p:nvPr/>
        </p:nvSpPr>
        <p:spPr>
          <a:xfrm rot="1707227">
            <a:off x="5539264" y="4681731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47 - 7</a:t>
            </a:r>
          </a:p>
        </p:txBody>
      </p:sp>
      <p:sp>
        <p:nvSpPr>
          <p:cNvPr id="15" name="Oval 14"/>
          <p:cNvSpPr/>
          <p:nvPr/>
        </p:nvSpPr>
        <p:spPr>
          <a:xfrm>
            <a:off x="5334000" y="5937299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+ 8</a:t>
            </a:r>
          </a:p>
        </p:txBody>
      </p:sp>
      <p:sp>
        <p:nvSpPr>
          <p:cNvPr id="16" name="Oval 15"/>
          <p:cNvSpPr/>
          <p:nvPr/>
        </p:nvSpPr>
        <p:spPr>
          <a:xfrm>
            <a:off x="7220413" y="5104437"/>
            <a:ext cx="129225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+ 4</a:t>
            </a:r>
          </a:p>
        </p:txBody>
      </p:sp>
      <p:sp>
        <p:nvSpPr>
          <p:cNvPr id="18" name="Oval 17"/>
          <p:cNvSpPr/>
          <p:nvPr/>
        </p:nvSpPr>
        <p:spPr>
          <a:xfrm rot="20829727">
            <a:off x="9056406" y="5166968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58 - 8</a:t>
            </a:r>
          </a:p>
        </p:txBody>
      </p:sp>
      <p:sp>
        <p:nvSpPr>
          <p:cNvPr id="21" name="Oval 20"/>
          <p:cNvSpPr/>
          <p:nvPr/>
        </p:nvSpPr>
        <p:spPr>
          <a:xfrm>
            <a:off x="7902671" y="6064966"/>
            <a:ext cx="1249878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+ 3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9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0716 -0.01389 -0.00365 -0.00764 -0.0099 -0.01899 C -0.02695 -0.05 -0.00924 -0.0257 -0.01862 -0.0382 C -0.02044 -0.04584 -0.02448 -0.06343 -0.02708 -0.06852 C -0.02904 -0.07246 -0.03281 -0.0801 -0.03281 -0.07986 C -0.0349 -0.0882 -0.03893 -0.09445 -0.04128 -0.10278 C -0.04779 -0.12524 -0.05456 -0.15579 -0.06706 -0.17338 C -0.07044 -0.18565 -0.07435 -0.19676 -0.07708 -0.20949 C -0.08086 -0.22709 -0.08242 -0.24931 -0.08997 -0.26482 C -0.09206 -0.27871 -0.09531 -0.29306 -0.10143 -0.30486 C -0.10299 -0.31551 -0.10742 -0.32292 -0.1099 -0.33334 C -0.11146 -0.3507 -0.11562 -0.36598 -0.11862 -0.38287 C -0.11992 -0.39121 -0.12279 -0.40764 -0.12279 -0.40741 C -0.125 -0.44676 -0.12357 -0.48426 -0.11133 -0.51991 C -0.10729 -0.53149 -0.10404 -0.54723 -0.0957 -0.55417 C -0.0918 -0.56204 -0.08867 -0.56297 -0.08281 -0.5676 C -0.07721 -0.57199 -0.07292 -0.57824 -0.06706 -0.58102 C -0.05885 -0.5919 -0.04831 -0.59375 -0.03711 -0.59607 C -0.0207 -0.59445 -0.00156 -0.59561 0.01289 -0.58287 C 0.01667 -0.56899 0.01133 -0.58588 0.01862 -0.57153 C 0.02357 -0.56158 0.02188 -0.54769 0.02865 -0.53912 C 0.02982 -0.53241 0.03125 -0.52639 0.03294 -0.51991 C 0.03438 -0.50186 0.03594 -0.48565 0.0401 -0.46852 C 0.03945 -0.45232 0.04063 -0.44028 0.03581 -0.42662 " pathEditMode="relative" rAng="0" ptsTypes="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023 C -0.00691 -0.02153 0.00052 -0.02847 0.00416 -0.04722 C 0.00716 -0.06227 0.00976 -0.07754 0.01315 -0.09213 C 0.01419 -0.10787 0.01406 -0.12129 0.01862 -0.13518 C 0.02096 -0.15208 0.02408 -0.16782 0.02747 -0.18426 C 0.02851 -0.18935 0.0302 -0.2081 0.03138 -0.21018 C 0.05169 -0.24791 0.03385 -0.19884 0.04674 -0.23148 C 0.05299 -0.24629 0.04674 -0.23403 0.05052 -0.24653 C 0.0552 -0.26157 0.06289 -0.27199 0.06888 -0.28495 C 0.07434 -0.29676 0.07513 -0.30278 0.08424 -0.30625 C 0.08893 -0.31018 0.09179 -0.31458 0.09596 -0.31944 C 0.10247 -0.32708 0.11263 -0.3331 0.12044 -0.33634 C 0.12721 -0.34236 0.13489 -0.34514 0.14257 -0.3493 C 0.15169 -0.3544 0.16041 -0.36134 0.1694 -0.36643 C 0.18059 -0.37268 0.19205 -0.37731 0.20312 -0.38333 C 0.21679 -0.39097 0.23059 -0.39791 0.2444 -0.40486 C 0.25052 -0.40787 0.25468 -0.4118 0.26132 -0.41366 C 0.27239 -0.42083 0.28476 -0.4243 0.29596 -0.43055 C 0.30143 -0.43611 0.3069 -0.43889 0.31289 -0.44143 C 0.31614 -0.44305 0.31966 -0.44421 0.32304 -0.4456 C 0.325 -0.44629 0.32825 -0.44768 0.32825 -0.44745 C 0.3345 -0.45301 0.34114 -0.45486 0.34778 -0.45833 C 0.35325 -0.46458 0.35781 -0.46551 0.36458 -0.46921 C 0.38033 -0.47801 0.39544 -0.48287 0.4121 -0.48611 C 0.42643 -0.48565 0.47304 -0.4868 0.49882 -0.48194 C 0.51263 -0.4794 0.52617 -0.47176 0.53971 -0.46921 C 0.54114 -0.46759 0.54257 -0.46551 0.54375 -0.46481 C 0.547 -0.46273 0.55416 -0.46065 0.55416 -0.46041 C 0.56315 -0.45069 0.55898 -0.45393 0.56601 -0.44977 C 0.57617 -0.43287 0.56367 -0.45139 0.57343 -0.44143 C 0.57747 -0.4375 0.58112 -0.43078 0.58502 -0.42639 C 0.58789 -0.41203 0.58385 -0.42778 0.59153 -0.41366 C 0.59283 -0.41111 0.59322 -0.40764 0.59414 -0.40486 C 0.59752 -0.39699 0.60156 -0.38842 0.60585 -0.38125 C 0.60638 -0.37916 0.60638 -0.37662 0.6069 -0.37477 C 0.60794 -0.37222 0.61002 -0.37106 0.61093 -0.36852 C 0.61367 -0.35949 0.61145 -0.35278 0.61627 -0.34491 C 0.6177 -0.33148 0.61966 -0.32477 0.62513 -0.31504 C 0.62539 -0.31389 0.62695 -0.29745 0.62773 -0.2956 C 0.62916 -0.29282 0.63138 -0.2919 0.6332 -0.28912 C 0.63398 -0.28727 0.63476 -0.28495 0.63554 -0.28287 C 0.63606 -0.28009 0.63697 -0.2743 0.63697 -0.27407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5 0.03958 C 0.13346 0.03102 0.12852 0.01921 0.12057 0.00972 C 0.11862 0.00694 0.11667 0.00486 0.11445 0.00301 C 0.11016 -0.00046 0.10143 -0.00625 0.10143 -0.00602 C 0.09635 -0.01505 0.0905 -0.0169 0.08242 -0.02269 C 0.07591 -0.03333 0.06797 -0.04468 0.05925 -0.05278 C 0.05287 -0.05833 0.05287 -0.06366 0.04414 -0.06621 C 0.03789 -0.07431 0.03346 -0.0838 0.02721 -0.0919 C 0.02344 -0.09676 0.01862 -0.10116 0.01471 -0.10556 C 0.01055 -0.11019 0.00964 -0.11713 0.00625 -0.12199 C -0.00208 -0.13218 -0.01003 -0.14283 -0.01745 -0.15394 C -0.03047 -0.17269 -0.03802 -0.19421 -0.05325 -0.21158 C -0.05755 -0.22384 -0.06471 -0.22546 -0.07461 -0.23241 C -0.09531 -0.24653 -0.08203 -0.24121 -0.09583 -0.24607 C -0.1026 -0.25093 -0.11068 -0.25417 -0.11706 -0.25972 C -0.13398 -0.27523 -0.11367 -0.25949 -0.12982 -0.27153 C -0.1349 -0.27917 -0.1375 -0.28935 -0.14453 -0.29445 C -0.15573 -0.30208 -0.1651 -0.31204 -0.17669 -0.31945 C -0.18958 -0.32847 -0.20599 -0.33704 -0.21667 -0.34954 C -0.21836 -0.35162 -0.22292 -0.35695 -0.22513 -0.35857 C -0.24323 -0.37315 -0.23229 -0.36227 -0.2418 -0.37269 C -0.24583 -0.38148 -0.25234 -0.39375 -0.25885 -0.4 C -0.26432 -0.41875 -0.26628 -0.43912 -0.24596 -0.44653 C -0.23607 -0.45764 -0.22187 -0.4632 -0.21003 -0.47107 C -0.19896 -0.46783 -0.19036 -0.46111 -0.18086 -0.45579 C -0.17825 -0.45139 -0.17422 -0.44861 -0.17213 -0.44398 C -0.16771 -0.43496 -0.1694 -0.4257 -0.16367 -0.41644 C -0.15833 -0.39815 -0.15482 -0.37685 -0.14453 -0.36134 C -0.14023 -0.34097 -0.14036 -0.34931 -0.14036 -0.33773 " pathEditMode="relative" rAng="0" ptsTypes="AAAAA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0.00026 -0.00301 0.00039 -0.00648 0.00078 -0.00949 C 0.0013 -0.01203 0.00235 -0.01389 0.00287 -0.01666 C 0.00391 -0.02338 0.00391 -0.03102 0.00482 -0.03796 C 0.00586 -0.04745 0.00768 -0.05625 0.00873 -0.06597 C 0.0099 -0.09189 0.00651 -0.12268 0.01263 -0.14444 C 0.01537 -0.16504 0.01693 -0.18588 0.02044 -0.20602 C 0.02188 -0.22523 0.025 -0.24352 0.02917 -0.26018 C 0.03112 -0.27986 0.0405 -0.30463 0.04571 -0.31967 C 0.05052 -0.3324 0.05404 -0.34514 0.06055 -0.35254 C 0.06341 -0.36041 0.06758 -0.36389 0.07123 -0.36944 C 0.07474 -0.37477 0.07761 -0.3831 0.08099 -0.38842 C 0.08242 -0.39074 0.08438 -0.39097 0.08581 -0.39282 C 0.08841 -0.39606 0.09024 -0.40139 0.09271 -0.40463 C 0.10117 -0.41643 0.10964 -0.4287 0.1181 -0.44051 C 0.12487 -0.45023 0.11888 -0.4449 0.12578 -0.45231 C 0.12943 -0.45602 0.13386 -0.45671 0.1375 -0.45902 C 0.14922 -0.47615 0.1638 -0.47777 0.17669 -0.48518 C 0.20039 -0.48264 0.19297 -0.4831 0.20899 -0.47361 C 0.2099 -0.47199 0.21315 -0.46689 0.21393 -0.46412 C 0.21459 -0.46134 0.21849 -0.44189 0.21966 -0.43541 C 0.22162 -0.42569 0.22448 -0.41689 0.22656 -0.40694 C 0.22891 -0.38426 0.22995 -0.36111 0.23242 -0.33865 C 0.23412 -0.32453 0.2336 -0.33426 0.23724 -0.31227 C 0.23893 -0.30277 0.23985 -0.2949 0.24219 -0.28657 C 0.24297 -0.28102 0.2431 -0.27523 0.24414 -0.26967 C 0.24753 -0.24953 0.24479 -0.27477 0.24701 -0.25578 C 0.24857 -0.24421 0.24675 -0.24791 0.25 -0.24398 L 0.25117 -0.26018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1.11111E-6 C 0.00139 -0.01366 0.00295 -0.02639 0.0085 -0.0382 C 0.00902 -0.04144 0.0092 -0.04468 0.00989 -0.04769 C 0.01076 -0.05162 0.01284 -0.05903 0.01284 -0.05903 C 0.01475 -0.08866 0.01718 -0.11644 0.01284 -0.14676 C 0.01232 -0.17408 0.01041 -0.20116 0.00989 -0.22848 C 0.00607 -0.41551 0.01232 -0.30672 0.00711 -0.37338 C 0.00468 -0.40486 0.00625 -0.43774 -0.00434 -0.46667 C -0.00591 -0.47755 -0.00868 -0.48681 -0.01146 -0.49723 C -0.01459 -0.50857 -0.01615 -0.51806 -0.02153 -0.52755 C -0.02327 -0.53658 -0.025 -0.54005 -0.03004 -0.54676 C -0.03229 -0.55579 -0.03004 -0.54931 -0.03438 -0.55625 C -0.03698 -0.56042 -0.03854 -0.56551 -0.0415 -0.56945 C -0.04688 -0.57662 -0.05591 -0.57709 -0.06285 -0.57894 C -0.08056 -0.58843 -0.09948 -0.58959 -0.11719 -0.59815 C -0.13698 -0.59676 -0.15608 -0.59445 -0.1757 -0.59236 C -0.17986 -0.58889 -0.18299 -0.58473 -0.18716 -0.58102 C -0.18976 -0.57408 -0.19358 -0.56899 -0.19584 -0.56181 C -0.19844 -0.55301 -0.19896 -0.54491 -0.20295 -0.53704 C -0.20504 -0.52848 -0.20573 -0.51945 -0.20712 -0.51042 C -0.20764 -0.50278 -0.20764 -0.49514 -0.20868 -0.4875 C -0.2092 -0.48357 -0.21059 -0.47986 -0.21146 -0.47616 C -0.21198 -0.47431 -0.21285 -0.47037 -0.21285 -0.47037 C -0.21233 -0.44815 -0.21146 -0.40371 -0.21146 -0.40371 " pathEditMode="relative" ptsTypes="fffffffff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2.59259E-6 C 0.00313 -0.01482 0.00352 -0.0294 0.00495 -0.04352 C 0.00677 -0.13704 0.0069 -0.12385 0.00495 -0.27361 C 0.00495 -0.2838 0.00222 -0.30371 -0.00091 -0.3088 C -0.00273 -0.31806 -0.00482 -0.32709 -0.00677 -0.33588 C -0.00885 -0.34491 -0.00963 -0.35324 -0.01276 -0.36042 C -0.0164 -0.37871 -0.02031 -0.39375 -0.02617 -0.40834 C -0.02799 -0.41273 -0.03099 -0.41297 -0.03307 -0.41644 C -0.03906 -0.42639 -0.047 -0.43588 -0.05429 -0.43935 C -0.05885 -0.44491 -0.06354 -0.4507 -0.06862 -0.45394 C -0.07148 -0.45857 -0.07422 -0.46065 -0.07708 -0.46435 C -0.07799 -0.46528 -0.07877 -0.4669 -0.07955 -0.46829 C -0.08021 -0.46945 -0.08047 -0.47153 -0.08125 -0.47269 C -0.08281 -0.47454 -0.08633 -0.47662 -0.08633 -0.47639 C -0.09023 -0.48611 -0.08737 -0.4801 -0.09648 -0.48889 C -0.09987 -0.4919 -0.10234 -0.49699 -0.10586 -0.49954 C -0.1095 -0.50857 -0.11523 -0.51019 -0.12031 -0.51389 C -0.12487 -0.51736 -0.1289 -0.52153 -0.13372 -0.52431 C -0.14219 -0.52894 -0.15052 -0.53565 -0.15911 -0.53889 C -0.17643 -0.5456 -0.19401 -0.55023 -0.21159 -0.55533 C -0.21575 -0.55463 -0.22018 -0.5544 -0.22435 -0.55347 C -0.22955 -0.55185 -0.2345 -0.54607 -0.23958 -0.54283 C -0.25078 -0.53588 -0.2625 -0.53426 -0.2733 -0.52431 C -0.27969 -0.51852 -0.28411 -0.50463 -0.29036 -0.49954 C -0.29219 -0.49468 -0.29336 -0.48935 -0.29544 -0.48496 C -0.29648 -0.47454 -0.29844 -0.46528 -0.30039 -0.45602 C -0.3026 -0.44514 -0.3026 -0.4331 -0.3056 -0.42269 C -0.30755 -0.40301 -0.31054 -0.38519 -0.31054 -0.36482 " pathEditMode="relative" rAng="0" ptsTypes="AAAAAAAAA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98 -0.00208 C 0.13242 -0.01365 0.12982 -0.02476 0.12812 -0.03588 C 0.12643 -0.26689 0.13802 -0.18634 0.122 -0.28703 C 0.11862 -0.30972 0.11081 -0.36088 0.09792 -0.37685 C 0.09531 -0.38703 0.08802 -0.39722 0.08294 -0.40625 C 0.07956 -0.41875 0.072 -0.42685 0.06497 -0.43634 C 0.06055 -0.44189 0.04674 -0.45532 0.04388 -0.46226 C 0.03854 -0.47546 0.02721 -0.48796 0.01562 -0.49213 C 0.01042 -0.49814 0.0026 -0.50162 -0.00104 -0.50879 C -0.01511 -0.5368 -0.00052 -0.50879 -0.00716 -0.52546 C -0.01146 -0.5368 -0.02227 -0.55162 -0.03112 -0.5574 C -0.03737 -0.56875 -0.02982 -0.5574 -0.04011 -0.56458 C -0.04883 -0.57083 -0.04102 -0.56875 -0.04753 -0.57384 C -0.05365 -0.57916 -0.06042 -0.57963 -0.06706 -0.58125 C -0.07539 -0.58356 -0.08294 -0.58703 -0.09115 -0.58912 C -0.10977 -0.6 -0.13138 -0.60301 -0.15117 -0.60949 C -0.16302 -0.61296 -0.17513 -0.61458 -0.18711 -0.61851 C -0.19388 -0.62083 -0.2043 -0.62731 -0.21107 -0.62777 C -0.22175 -0.62847 -0.23216 -0.62916 -0.24271 -0.63009 C -0.36576 -0.62569 -0.32201 -0.63078 -0.37487 -0.62407 C -0.378 -0.62291 -0.38034 -0.61967 -0.38372 -0.61851 C -0.39232 -0.61527 -0.40117 -0.61689 -0.40925 -0.61111 C -0.41563 -0.60648 -0.42175 -0.60277 -0.42878 -0.59976 C -0.43386 -0.5956 -0.44531 -0.58912 -0.44531 -0.58842 C -0.45274 -0.57963 -0.46211 -0.56435 -0.47096 -0.5574 C -0.47448 -0.55046 -0.47826 -0.54421 -0.48281 -0.53842 C -0.48386 -0.53449 -0.48633 -0.53125 -0.48737 -0.52731 C -0.48815 -0.52453 -0.48802 -0.52106 -0.48893 -0.51805 C -0.48958 -0.51481 -0.49076 -0.51203 -0.4918 -0.50879 C -0.49427 -0.49375 -0.49987 -0.48078 -0.50833 -0.46967 C -0.5099 -0.46365 -0.51107 -0.45694 -0.51289 -0.45092 C -0.51497 -0.44421 -0.51732 -0.43981 -0.51732 -0.43217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1157 C -0.06536 0.00185 -0.06471 -0.00556 -0.06315 -0.01111 C -0.06158 -0.02547 -0.05742 -0.04167 -0.0552 -0.05324 C -0.05169 -0.07199 -0.04961 -0.09514 -0.04661 -0.11598 C -0.04635 -0.12199 -0.04492 -0.13264 -0.04492 -0.13241 C -0.04427 -0.14398 -0.04375 -0.15764 -0.04231 -0.16736 C -0.04218 -0.17408 -0.04192 -0.18195 -0.04127 -0.18797 C -0.04036 -0.19746 -0.04075 -0.18912 -0.04023 -0.19861 C -0.03984 -0.20371 -0.03958 -0.21366 -0.03958 -0.2132 C -0.03906 -0.24306 -0.0375 -0.28773 -0.04231 -0.31135 C -0.04283 -0.31898 -0.04375 -0.31898 -0.04492 -0.32408 C -0.04765 -0.33635 -0.04948 -0.34167 -0.05312 -0.34422 C -0.0569 -0.35093 -0.05364 -0.34561 -0.05742 -0.34977 C -0.05833 -0.35093 -0.06015 -0.35301 -0.06015 -0.35278 C -0.06458 -0.35186 -0.06627 -0.35186 -0.06927 -0.33681 C -0.06992 -0.32709 -0.07031 -0.31736 -0.07083 -0.30764 C -0.07057 -0.29931 -0.07083 -0.29838 -0.07031 -0.30209 " pathEditMode="relative" rAng="0" ptsTypes="AAAAAAAAAAAAAAA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0" grpId="0" animBg="1"/>
      <p:bldP spid="17" grpId="0" animBg="1"/>
      <p:bldP spid="15" grpId="0" animBg="1"/>
      <p:bldP spid="16" grpId="0" animBg="1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465791C-884D-4991-ACD5-F864714D440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2 - t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973E94-5000-465D-8826-17F10D76B101}:20075771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C0245A-A8AE-4CB3-BCFB-C6D6AFB1A208}:25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32</Words>
  <Application>Microsoft Office PowerPoint</Application>
  <PresentationFormat>Widescreen</PresentationFormat>
  <Paragraphs>13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宋体</vt:lpstr>
      <vt:lpstr>Arial</vt:lpstr>
      <vt:lpstr>Calibri</vt:lpstr>
      <vt:lpstr>Times New Roman</vt:lpstr>
      <vt:lpstr>字魂59号-创粗黑</vt:lpstr>
      <vt:lpstr>Office 主题</vt:lpstr>
      <vt:lpstr>1_Office 主题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32 - t1</dc:title>
  <dc:creator>tran thao</dc:creator>
  <cp:lastModifiedBy>Admin</cp:lastModifiedBy>
  <cp:revision>21</cp:revision>
  <dcterms:created xsi:type="dcterms:W3CDTF">2021-12-30T08:19:50Z</dcterms:created>
  <dcterms:modified xsi:type="dcterms:W3CDTF">2026-03-22T15:07:33Z</dcterms:modified>
</cp:coreProperties>
</file>