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7" r:id="rId2"/>
  </p:sldMasterIdLst>
  <p:notesMasterIdLst>
    <p:notesMasterId r:id="rId8"/>
  </p:notesMasterIdLst>
  <p:sldIdLst>
    <p:sldId id="326" r:id="rId3"/>
    <p:sldId id="327" r:id="rId4"/>
    <p:sldId id="333" r:id="rId5"/>
    <p:sldId id="339" r:id="rId6"/>
    <p:sldId id="394" r:id="rId7"/>
  </p:sldIdLst>
  <p:sldSz cx="12192000" cy="6858000"/>
  <p:notesSz cx="6858000" cy="9144000"/>
  <p:custDataLst>
    <p:tags r:id="rId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5F6FF"/>
    <a:srgbClr val="FDF3ED"/>
    <a:srgbClr val="546A7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E79F-8FFA-4035-BCC1-97FDC506DC9D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C9894-CA3D-4ED8-9F7D-57A290CE5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80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9894-CA3D-4ED8-9F7D-57A290CE55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588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9FF34-ECA9-4BF5-A544-0917AE760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0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9894-CA3D-4ED8-9F7D-57A290CE55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144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9894-CA3D-4ED8-9F7D-57A290CE55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882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9894-CA3D-4ED8-9F7D-57A290CE55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803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2026/3/22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7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2026/3/22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2026/3/22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2026/3/22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175E-CB8F-4EB7-8068-CC260C29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781ED-FE88-457F-B53D-084A86B3E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756CC-FF76-487C-A8BE-E7272396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C842-6DED-4457-AB4E-2CC1EF9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0818E-E0B4-417D-9716-E5429DC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47DB-1392-41A8-88A6-00C72D21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05E87-2C86-4F3B-99B5-8A38D8AE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A56C3-2F01-4390-98DB-C159CF7B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D38F1-C2B4-4972-B037-B19A2519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1FD5-BC5E-4868-80D7-0B7CDD50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5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7B15-1B5D-452F-A90D-55CA6B64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10C6-6C28-4F3F-8BBB-9CB6D8AA6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7FBE6-82F4-4B79-BD26-94EEDD49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605F9-B4DD-452B-8358-E7AD1344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3B005-7DB6-4F5D-9CA9-21B4BB0C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7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5B7A-2791-4D00-ACB4-135CA3D8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95211-D142-4963-B664-011C10C66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AB76F-8BC6-4800-A664-5814B99EA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6DCA6-BAD9-457F-AF15-2231DBCD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F6A21-7AEF-4BF8-9FB3-56C182EE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1B772-82E7-40C0-AB41-19B1FFB9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93BB-94D8-4D6C-BCF5-D34E6935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A81AB-175D-4A8F-886A-3EE35C6F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C0F44-D25E-4E42-8D38-5A540406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DA26D-B05C-43B6-8FDC-99AC586D8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1DC0E-BEC3-40C7-9150-1FD037A38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AD87D-CDBE-4AA7-BABC-5E66CB22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19943-4D68-4134-B0CE-65981184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28CFF-8BB7-42E4-8D14-BEDA2B8C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05EE-BAD2-4786-87CD-9E679935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22E44-09AF-4E49-BE3E-3BFCEBE7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03484-BC19-495B-A2C6-978E8BA7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E444E-E4F8-47F0-B7FC-B8E84536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AAAC5-7C8B-4884-829A-BEA94D01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4F7C78-D1C6-451F-B1A8-978E1AD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0F5FA-EFA7-4CED-BF78-6989BE03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2026/3/22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0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261-823D-4CD6-A7CB-2F22EAA8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D87B1-586A-40B1-99D5-B8FECE32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EE647-AA01-4431-95BC-E4790345A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CF333-023E-4B18-BE1F-CAAEF24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70E44-4459-4C39-817A-76D73D8B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11A13-9539-49EB-979E-8B24129D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5C6F-78F8-475F-920D-DF8F890E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876F7-BE6F-442F-A432-F71B66353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1D14-24CB-4CC4-9BF2-E98830F1A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ECA1C-471B-4B4B-BCDA-5A6B69B4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E5DA3-06CB-49CB-B714-781BB0E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68390-5DA5-4BB4-B156-1F8D1A12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22C4-4763-49EC-9133-75155C7D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3CCE-E03F-4328-BADE-FCADD8E0A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AE6AE-8D2F-484A-BFEE-A2962E4F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F39C-E157-483B-932B-52938458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4EA20-5E10-48F6-B0F1-98D782B1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53FF3-E2A8-4302-9D96-06CE0C520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CEF21-D235-40D3-B6C1-ED5A266BC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EA772-A238-42EC-9C92-B8D6E83E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1D4C7-DA82-4ACD-8FF0-5854C58F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EB4D4-C29D-4479-836C-255282EF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2026/3/22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7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2026/3/22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8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2026/3/22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1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2026/3/22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2026/3/22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2026/3/22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2026/3/22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9819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90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72A37B-683E-4E9C-AE09-0CB7A7B0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F13B-BA25-45B6-89D4-A7BA303A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70F48-229C-497E-A48D-A8568F46D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CA58-337E-45EA-B593-844E1E4BD735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59944-674E-4DD5-8C4D-89A070EDD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F3811-369D-42E2-9EC3-E18C66C8E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3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2.svg"/><Relationship Id="rId11" Type="http://schemas.openxmlformats.org/officeDocument/2006/relationships/image" Target="../media/image9.sv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12.svg"/><Relationship Id="rId11" Type="http://schemas.openxmlformats.org/officeDocument/2006/relationships/image" Target="../media/image9.sv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20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03" y="-243682"/>
            <a:ext cx="12490006" cy="7638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9822E-21D6-4BF9-A213-1B9957E88B42}"/>
              </a:ext>
            </a:extLst>
          </p:cNvPr>
          <p:cNvSpPr/>
          <p:nvPr/>
        </p:nvSpPr>
        <p:spPr>
          <a:xfrm>
            <a:off x="4826000" y="3670300"/>
            <a:ext cx="29210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1C374-C099-4233-AD24-9BC8D71B5853}"/>
              </a:ext>
            </a:extLst>
          </p:cNvPr>
          <p:cNvSpPr txBox="1"/>
          <p:nvPr/>
        </p:nvSpPr>
        <p:spPr>
          <a:xfrm>
            <a:off x="3630844" y="3452217"/>
            <a:ext cx="5435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EF7800"/>
              </a:solidFill>
              <a:effectLst/>
              <a:uLnTx/>
              <a:uFillTx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211CA846-C707-43E2-A767-2E2B7A4677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3121" y="-64278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1E52893-D81A-4081-B5F1-BBCE4EACB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758" y="-2133898"/>
            <a:ext cx="13823516" cy="10128496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F2005506-ED3A-4D88-B436-73369F8F9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618690" y="2806709"/>
            <a:ext cx="1679837" cy="3782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47920-485F-4F64-81BF-758EF28A8C00}"/>
              </a:ext>
            </a:extLst>
          </p:cNvPr>
          <p:cNvSpPr txBox="1"/>
          <p:nvPr/>
        </p:nvSpPr>
        <p:spPr>
          <a:xfrm>
            <a:off x="5535237" y="822807"/>
            <a:ext cx="465885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Gáy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ò..ó..o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tinh mơ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gà">
            <a:extLst>
              <a:ext uri="{FF2B5EF4-FFF2-40B4-BE49-F238E27FC236}">
                <a16:creationId xmlns:a16="http://schemas.microsoft.com/office/drawing/2014/main" id="{AFAB4FC8-963C-4AAF-A5CD-02AEDA04A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5438" y="3703947"/>
            <a:ext cx="1886642" cy="2028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25AE96-EC48-49CE-B580-CA91C166AD30}"/>
              </a:ext>
            </a:extLst>
          </p:cNvPr>
          <p:cNvSpPr txBox="1"/>
          <p:nvPr/>
        </p:nvSpPr>
        <p:spPr>
          <a:xfrm>
            <a:off x="6315749" y="3109763"/>
            <a:ext cx="4658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Hi Bee">
            <a:extLst>
              <a:ext uri="{FF2B5EF4-FFF2-40B4-BE49-F238E27FC236}">
                <a16:creationId xmlns:a16="http://schemas.microsoft.com/office/drawing/2014/main" id="{50EEC197-701C-4845-885A-F14FD1E1A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26" y="2843748"/>
            <a:ext cx="838200" cy="838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40EE3A-AC05-47DB-A02F-AE69A41BB8A5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1B429F0-3B0C-4399-8CE0-EAD81299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383C20-C8A2-41B0-BEAF-EA1FD2A6339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C031E2-5997-45BE-AE44-BBF07DC8973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A041F83-5F7A-4541-B01B-6B3E7483C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A1CF91-D6B5-4020-BB70-4A65A4EE148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8620F0-7090-45B3-ABF8-F47FA26EE428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D0906E4-FF78-4360-ADDE-48FB22FA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CFB7CF-042C-47C6-9138-8A3433939E8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85007-0385-4A98-BB69-42E83D70CA12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B522D68-33C1-4CD5-A4C2-2D532D43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E2D52A-6989-4859-A8D7-227FE9381BB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84ABE5-A6DF-423F-8F0D-E43EE0997DB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C3B4752-7D5E-4909-A4B2-B18031428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358F55-6533-47B0-91CB-0D5755EEA63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85963D-E674-4D39-AD34-7EA8E9368BEA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DAD3495-5EB4-4760-B842-630DE505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1FC3E9-F0DA-48AE-85FF-A3606510CED0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268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C1E6EC-1EB4-47D0-A2A9-BFD06EE35E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49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29BD22-CA87-4B40-BDE6-401897E61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311" y="3155026"/>
            <a:ext cx="2234538" cy="32941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1ABA285-5194-4E0C-B861-058494EAC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3594799" y="-337276"/>
            <a:ext cx="5515116" cy="80577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5615F9-0985-4252-BB91-38FE79F83258}"/>
              </a:ext>
            </a:extLst>
          </p:cNvPr>
          <p:cNvSpPr txBox="1"/>
          <p:nvPr/>
        </p:nvSpPr>
        <p:spPr>
          <a:xfrm>
            <a:off x="3123888" y="1461659"/>
            <a:ext cx="55533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Cũng gọi là chó</a:t>
            </a:r>
            <a:endParaRPr lang="en-US" sz="3200" b="1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Mà chẳng ở nhà</a:t>
            </a:r>
            <a:endParaRPr lang="en-US" sz="3200" b="1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Sống tận rừng xa</a:t>
            </a:r>
            <a:endParaRPr lang="en-US" sz="3200" b="1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 loài hung dữ</a:t>
            </a:r>
            <a:endParaRPr lang="en-US" sz="3200" b="1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 con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4" name="Picture 113" descr="Happy Bee">
            <a:extLst>
              <a:ext uri="{FF2B5EF4-FFF2-40B4-BE49-F238E27FC236}">
                <a16:creationId xmlns:a16="http://schemas.microsoft.com/office/drawing/2014/main" id="{E20BC344-C660-4EBE-AD6E-0DF6D05E2A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27" y="4236781"/>
            <a:ext cx="897984" cy="89798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129E9E-590D-40CE-B767-326C63C9C3FE}"/>
              </a:ext>
            </a:extLst>
          </p:cNvPr>
          <p:cNvSpPr txBox="1"/>
          <p:nvPr/>
        </p:nvSpPr>
        <p:spPr>
          <a:xfrm>
            <a:off x="3648152" y="5178264"/>
            <a:ext cx="4599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64EE675-295B-439F-B564-5462C6E72301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CE6945CF-B557-4FA4-962C-294D5E06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D4A4A36-7552-44C8-84B4-1F8627E7B0E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03F5DDB-32FE-46D8-B9AE-FFEABC3FBE8D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D3342CB-14E0-4896-9D1D-4B4F25D4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B2C303-C07C-4A4F-8A98-A99EA233A20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5475979-614A-4CBD-84BF-E9D91B163B5B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351170B0-E199-4CDC-AFE7-D7CCDAAA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EA432A3-EF4A-49B0-91F9-CE302AC2D441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60D8ECD-5F27-40F8-9C1B-CCA657128079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B0248B05-85FF-4849-A062-1D9CE373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CB906B7-C7EB-4C34-86EB-C249CB718BA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10FCC74-73AB-4762-A1BA-BF11ADC601F2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2B817E01-CEF1-4C38-B1AD-FC8CDF6E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336BB0F-D074-4CF4-ACA0-C191BCABC19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FC6057A-D6B3-429B-B91C-AAC9ECF573DF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0E5A0FD4-CFE6-4BF6-8762-608FDFAA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C0A70F7-94D4-4C40-A6E6-421ABBE1B83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9174A15-2096-4F97-BC8A-939094342A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2321" y="3947556"/>
            <a:ext cx="1876425" cy="1876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7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E2FFB38-873A-4A97-A388-480DF5A24533}"/>
              </a:ext>
            </a:extLst>
          </p:cNvPr>
          <p:cNvSpPr/>
          <p:nvPr/>
        </p:nvSpPr>
        <p:spPr>
          <a:xfrm rot="5400000">
            <a:off x="793661" y="857053"/>
            <a:ext cx="5911572" cy="5299980"/>
          </a:xfrm>
          <a:custGeom>
            <a:avLst/>
            <a:gdLst>
              <a:gd name="connsiteX0" fmla="*/ 4206870 w 5911572"/>
              <a:gd name="connsiteY0" fmla="*/ 3019422 h 5299980"/>
              <a:gd name="connsiteX1" fmla="*/ 4574263 w 5911572"/>
              <a:gd name="connsiteY1" fmla="*/ 2284637 h 5299980"/>
              <a:gd name="connsiteX2" fmla="*/ 5544180 w 5911572"/>
              <a:gd name="connsiteY2" fmla="*/ 2284637 h 5299980"/>
              <a:gd name="connsiteX3" fmla="*/ 5911572 w 5911572"/>
              <a:gd name="connsiteY3" fmla="*/ 3019422 h 5299980"/>
              <a:gd name="connsiteX4" fmla="*/ 5544180 w 5911572"/>
              <a:gd name="connsiteY4" fmla="*/ 3754207 h 5299980"/>
              <a:gd name="connsiteX5" fmla="*/ 4574263 w 5911572"/>
              <a:gd name="connsiteY5" fmla="*/ 3754207 h 5299980"/>
              <a:gd name="connsiteX6" fmla="*/ 4206870 w 5911572"/>
              <a:gd name="connsiteY6" fmla="*/ 4554308 h 5299980"/>
              <a:gd name="connsiteX7" fmla="*/ 4574263 w 5911572"/>
              <a:gd name="connsiteY7" fmla="*/ 3819523 h 5299980"/>
              <a:gd name="connsiteX8" fmla="*/ 5544180 w 5911572"/>
              <a:gd name="connsiteY8" fmla="*/ 3819523 h 5299980"/>
              <a:gd name="connsiteX9" fmla="*/ 5911572 w 5911572"/>
              <a:gd name="connsiteY9" fmla="*/ 4554308 h 5299980"/>
              <a:gd name="connsiteX10" fmla="*/ 5544180 w 5911572"/>
              <a:gd name="connsiteY10" fmla="*/ 5289093 h 5299980"/>
              <a:gd name="connsiteX11" fmla="*/ 4574263 w 5911572"/>
              <a:gd name="connsiteY11" fmla="*/ 5289093 h 5299980"/>
              <a:gd name="connsiteX12" fmla="*/ 2820276 w 5911572"/>
              <a:gd name="connsiteY12" fmla="*/ 734785 h 5299980"/>
              <a:gd name="connsiteX13" fmla="*/ 3187669 w 5911572"/>
              <a:gd name="connsiteY13" fmla="*/ 0 h 5299980"/>
              <a:gd name="connsiteX14" fmla="*/ 4157586 w 5911572"/>
              <a:gd name="connsiteY14" fmla="*/ 0 h 5299980"/>
              <a:gd name="connsiteX15" fmla="*/ 4524978 w 5911572"/>
              <a:gd name="connsiteY15" fmla="*/ 734785 h 5299980"/>
              <a:gd name="connsiteX16" fmla="*/ 4157586 w 5911572"/>
              <a:gd name="connsiteY16" fmla="*/ 1469570 h 5299980"/>
              <a:gd name="connsiteX17" fmla="*/ 3187669 w 5911572"/>
              <a:gd name="connsiteY17" fmla="*/ 1469570 h 5299980"/>
              <a:gd name="connsiteX18" fmla="*/ 2820276 w 5911572"/>
              <a:gd name="connsiteY18" fmla="*/ 2272390 h 5299980"/>
              <a:gd name="connsiteX19" fmla="*/ 3187669 w 5911572"/>
              <a:gd name="connsiteY19" fmla="*/ 1537605 h 5299980"/>
              <a:gd name="connsiteX20" fmla="*/ 4157586 w 5911572"/>
              <a:gd name="connsiteY20" fmla="*/ 1537605 h 5299980"/>
              <a:gd name="connsiteX21" fmla="*/ 4524978 w 5911572"/>
              <a:gd name="connsiteY21" fmla="*/ 2272390 h 5299980"/>
              <a:gd name="connsiteX22" fmla="*/ 4157586 w 5911572"/>
              <a:gd name="connsiteY22" fmla="*/ 3007175 h 5299980"/>
              <a:gd name="connsiteX23" fmla="*/ 3187669 w 5911572"/>
              <a:gd name="connsiteY23" fmla="*/ 3007175 h 5299980"/>
              <a:gd name="connsiteX24" fmla="*/ 2804580 w 5911572"/>
              <a:gd name="connsiteY24" fmla="*/ 3800474 h 5299980"/>
              <a:gd name="connsiteX25" fmla="*/ 3171973 w 5911572"/>
              <a:gd name="connsiteY25" fmla="*/ 3065689 h 5299980"/>
              <a:gd name="connsiteX26" fmla="*/ 4141890 w 5911572"/>
              <a:gd name="connsiteY26" fmla="*/ 3065689 h 5299980"/>
              <a:gd name="connsiteX27" fmla="*/ 4509282 w 5911572"/>
              <a:gd name="connsiteY27" fmla="*/ 3800474 h 5299980"/>
              <a:gd name="connsiteX28" fmla="*/ 4141890 w 5911572"/>
              <a:gd name="connsiteY28" fmla="*/ 4535259 h 5299980"/>
              <a:gd name="connsiteX29" fmla="*/ 3171973 w 5911572"/>
              <a:gd name="connsiteY29" fmla="*/ 4535259 h 5299980"/>
              <a:gd name="connsiteX30" fmla="*/ 1410139 w 5911572"/>
              <a:gd name="connsiteY30" fmla="*/ 1489980 h 5299980"/>
              <a:gd name="connsiteX31" fmla="*/ 1777531 w 5911572"/>
              <a:gd name="connsiteY31" fmla="*/ 755195 h 5299980"/>
              <a:gd name="connsiteX32" fmla="*/ 2747448 w 5911572"/>
              <a:gd name="connsiteY32" fmla="*/ 755195 h 5299980"/>
              <a:gd name="connsiteX33" fmla="*/ 3114840 w 5911572"/>
              <a:gd name="connsiteY33" fmla="*/ 1489980 h 5299980"/>
              <a:gd name="connsiteX34" fmla="*/ 2747448 w 5911572"/>
              <a:gd name="connsiteY34" fmla="*/ 2224765 h 5299980"/>
              <a:gd name="connsiteX35" fmla="*/ 1777531 w 5911572"/>
              <a:gd name="connsiteY35" fmla="*/ 2224765 h 5299980"/>
              <a:gd name="connsiteX36" fmla="*/ 1402290 w 5911572"/>
              <a:gd name="connsiteY36" fmla="*/ 3019422 h 5299980"/>
              <a:gd name="connsiteX37" fmla="*/ 1769683 w 5911572"/>
              <a:gd name="connsiteY37" fmla="*/ 2284637 h 5299980"/>
              <a:gd name="connsiteX38" fmla="*/ 2739600 w 5911572"/>
              <a:gd name="connsiteY38" fmla="*/ 2284637 h 5299980"/>
              <a:gd name="connsiteX39" fmla="*/ 3106992 w 5911572"/>
              <a:gd name="connsiteY39" fmla="*/ 3019422 h 5299980"/>
              <a:gd name="connsiteX40" fmla="*/ 2739600 w 5911572"/>
              <a:gd name="connsiteY40" fmla="*/ 3754207 h 5299980"/>
              <a:gd name="connsiteX41" fmla="*/ 1769683 w 5911572"/>
              <a:gd name="connsiteY41" fmla="*/ 3754207 h 5299980"/>
              <a:gd name="connsiteX42" fmla="*/ 1393598 w 5911572"/>
              <a:gd name="connsiteY42" fmla="*/ 4565194 h 5299980"/>
              <a:gd name="connsiteX43" fmla="*/ 1760991 w 5911572"/>
              <a:gd name="connsiteY43" fmla="*/ 3830410 h 5299980"/>
              <a:gd name="connsiteX44" fmla="*/ 2730908 w 5911572"/>
              <a:gd name="connsiteY44" fmla="*/ 3830410 h 5299980"/>
              <a:gd name="connsiteX45" fmla="*/ 3098300 w 5911572"/>
              <a:gd name="connsiteY45" fmla="*/ 4565194 h 5299980"/>
              <a:gd name="connsiteX46" fmla="*/ 2730908 w 5911572"/>
              <a:gd name="connsiteY46" fmla="*/ 5299980 h 5299980"/>
              <a:gd name="connsiteX47" fmla="*/ 1760991 w 5911572"/>
              <a:gd name="connsiteY47" fmla="*/ 5299980 h 5299980"/>
              <a:gd name="connsiteX48" fmla="*/ 0 w 5911572"/>
              <a:gd name="connsiteY48" fmla="*/ 2241094 h 5299980"/>
              <a:gd name="connsiteX49" fmla="*/ 367393 w 5911572"/>
              <a:gd name="connsiteY49" fmla="*/ 1506309 h 5299980"/>
              <a:gd name="connsiteX50" fmla="*/ 1337310 w 5911572"/>
              <a:gd name="connsiteY50" fmla="*/ 1506309 h 5299980"/>
              <a:gd name="connsiteX51" fmla="*/ 1704702 w 5911572"/>
              <a:gd name="connsiteY51" fmla="*/ 2241094 h 5299980"/>
              <a:gd name="connsiteX52" fmla="*/ 1337310 w 5911572"/>
              <a:gd name="connsiteY52" fmla="*/ 2975879 h 5299980"/>
              <a:gd name="connsiteX53" fmla="*/ 367393 w 5911572"/>
              <a:gd name="connsiteY53" fmla="*/ 2975879 h 529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911572" h="5299980">
                <a:moveTo>
                  <a:pt x="4206870" y="3019422"/>
                </a:moveTo>
                <a:lnTo>
                  <a:pt x="4574263" y="2284637"/>
                </a:lnTo>
                <a:lnTo>
                  <a:pt x="5544180" y="2284637"/>
                </a:lnTo>
                <a:lnTo>
                  <a:pt x="5911572" y="3019422"/>
                </a:lnTo>
                <a:lnTo>
                  <a:pt x="5544180" y="3754207"/>
                </a:lnTo>
                <a:lnTo>
                  <a:pt x="4574263" y="3754207"/>
                </a:lnTo>
                <a:close/>
                <a:moveTo>
                  <a:pt x="4206870" y="4554308"/>
                </a:moveTo>
                <a:lnTo>
                  <a:pt x="4574263" y="3819523"/>
                </a:lnTo>
                <a:lnTo>
                  <a:pt x="5544180" y="3819523"/>
                </a:lnTo>
                <a:lnTo>
                  <a:pt x="5911572" y="4554308"/>
                </a:lnTo>
                <a:lnTo>
                  <a:pt x="5544180" y="5289093"/>
                </a:lnTo>
                <a:lnTo>
                  <a:pt x="4574263" y="5289093"/>
                </a:lnTo>
                <a:close/>
                <a:moveTo>
                  <a:pt x="2820276" y="734785"/>
                </a:moveTo>
                <a:lnTo>
                  <a:pt x="3187669" y="0"/>
                </a:lnTo>
                <a:lnTo>
                  <a:pt x="4157586" y="0"/>
                </a:lnTo>
                <a:lnTo>
                  <a:pt x="4524978" y="734785"/>
                </a:lnTo>
                <a:lnTo>
                  <a:pt x="4157586" y="1469570"/>
                </a:lnTo>
                <a:lnTo>
                  <a:pt x="3187669" y="1469570"/>
                </a:lnTo>
                <a:close/>
                <a:moveTo>
                  <a:pt x="2820276" y="2272390"/>
                </a:moveTo>
                <a:lnTo>
                  <a:pt x="3187669" y="1537605"/>
                </a:lnTo>
                <a:lnTo>
                  <a:pt x="4157586" y="1537605"/>
                </a:lnTo>
                <a:lnTo>
                  <a:pt x="4524978" y="2272390"/>
                </a:lnTo>
                <a:lnTo>
                  <a:pt x="4157586" y="3007175"/>
                </a:lnTo>
                <a:lnTo>
                  <a:pt x="3187669" y="3007175"/>
                </a:lnTo>
                <a:close/>
                <a:moveTo>
                  <a:pt x="2804580" y="3800474"/>
                </a:moveTo>
                <a:lnTo>
                  <a:pt x="3171973" y="3065689"/>
                </a:lnTo>
                <a:lnTo>
                  <a:pt x="4141890" y="3065689"/>
                </a:lnTo>
                <a:lnTo>
                  <a:pt x="4509282" y="3800474"/>
                </a:lnTo>
                <a:lnTo>
                  <a:pt x="4141890" y="4535259"/>
                </a:lnTo>
                <a:lnTo>
                  <a:pt x="3171973" y="4535259"/>
                </a:lnTo>
                <a:close/>
                <a:moveTo>
                  <a:pt x="1410139" y="1489980"/>
                </a:moveTo>
                <a:lnTo>
                  <a:pt x="1777531" y="755195"/>
                </a:lnTo>
                <a:lnTo>
                  <a:pt x="2747448" y="755195"/>
                </a:lnTo>
                <a:lnTo>
                  <a:pt x="3114840" y="1489980"/>
                </a:lnTo>
                <a:lnTo>
                  <a:pt x="2747448" y="2224765"/>
                </a:lnTo>
                <a:lnTo>
                  <a:pt x="1777531" y="2224765"/>
                </a:lnTo>
                <a:close/>
                <a:moveTo>
                  <a:pt x="1402290" y="3019422"/>
                </a:moveTo>
                <a:lnTo>
                  <a:pt x="1769683" y="2284637"/>
                </a:lnTo>
                <a:lnTo>
                  <a:pt x="2739600" y="2284637"/>
                </a:lnTo>
                <a:lnTo>
                  <a:pt x="3106992" y="3019422"/>
                </a:lnTo>
                <a:lnTo>
                  <a:pt x="2739600" y="3754207"/>
                </a:lnTo>
                <a:lnTo>
                  <a:pt x="1769683" y="3754207"/>
                </a:lnTo>
                <a:close/>
                <a:moveTo>
                  <a:pt x="1393598" y="4565194"/>
                </a:moveTo>
                <a:lnTo>
                  <a:pt x="1760991" y="3830410"/>
                </a:lnTo>
                <a:lnTo>
                  <a:pt x="2730908" y="3830410"/>
                </a:lnTo>
                <a:lnTo>
                  <a:pt x="3098300" y="4565194"/>
                </a:lnTo>
                <a:lnTo>
                  <a:pt x="2730908" y="5299980"/>
                </a:lnTo>
                <a:lnTo>
                  <a:pt x="1760991" y="5299980"/>
                </a:lnTo>
                <a:close/>
                <a:moveTo>
                  <a:pt x="0" y="2241094"/>
                </a:moveTo>
                <a:lnTo>
                  <a:pt x="367393" y="1506309"/>
                </a:lnTo>
                <a:lnTo>
                  <a:pt x="1337310" y="1506309"/>
                </a:lnTo>
                <a:lnTo>
                  <a:pt x="1704702" y="2241094"/>
                </a:lnTo>
                <a:lnTo>
                  <a:pt x="1337310" y="2975879"/>
                </a:lnTo>
                <a:lnTo>
                  <a:pt x="367393" y="2975879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l="-5390" r="-523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1">
            <a:extLst>
              <a:ext uri="{FF2B5EF4-FFF2-40B4-BE49-F238E27FC236}">
                <a16:creationId xmlns:a16="http://schemas.microsoft.com/office/drawing/2014/main" id="{7FBEF5B0-3F16-4DF4-9A48-86481E2798FF}"/>
              </a:ext>
            </a:extLst>
          </p:cNvPr>
          <p:cNvSpPr/>
          <p:nvPr/>
        </p:nvSpPr>
        <p:spPr>
          <a:xfrm rot="5400000">
            <a:off x="856350" y="534791"/>
            <a:ext cx="2015655" cy="1737633"/>
          </a:xfrm>
          <a:prstGeom prst="hexagon">
            <a:avLst/>
          </a:prstGeom>
          <a:gradFill>
            <a:gsLst>
              <a:gs pos="0">
                <a:srgbClr val="ED9A13">
                  <a:alpha val="59000"/>
                </a:srgbClr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74D99125-4158-40F9-B520-D1C4B0BA28A9}"/>
              </a:ext>
            </a:extLst>
          </p:cNvPr>
          <p:cNvSpPr/>
          <p:nvPr/>
        </p:nvSpPr>
        <p:spPr>
          <a:xfrm rot="5400000">
            <a:off x="2773187" y="331435"/>
            <a:ext cx="544060" cy="469017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2F304905-FCAC-4874-8541-066F6CFB216E}"/>
              </a:ext>
            </a:extLst>
          </p:cNvPr>
          <p:cNvSpPr/>
          <p:nvPr/>
        </p:nvSpPr>
        <p:spPr>
          <a:xfrm rot="5400000">
            <a:off x="852179" y="3578796"/>
            <a:ext cx="513607" cy="442765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CEF8930-2185-462D-B8F7-DC03891BBD9A}"/>
              </a:ext>
            </a:extLst>
          </p:cNvPr>
          <p:cNvSpPr/>
          <p:nvPr/>
        </p:nvSpPr>
        <p:spPr>
          <a:xfrm rot="5400000">
            <a:off x="4621098" y="745864"/>
            <a:ext cx="544060" cy="469017"/>
          </a:xfrm>
          <a:prstGeom prst="hexagon">
            <a:avLst/>
          </a:prstGeom>
          <a:gradFill>
            <a:gsLst>
              <a:gs pos="0">
                <a:srgbClr val="ED9A13">
                  <a:alpha val="66000"/>
                </a:srgbClr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873195B-7141-4829-86D3-8844DDA72425}"/>
              </a:ext>
            </a:extLst>
          </p:cNvPr>
          <p:cNvSpPr/>
          <p:nvPr/>
        </p:nvSpPr>
        <p:spPr>
          <a:xfrm rot="5400000">
            <a:off x="5195245" y="612799"/>
            <a:ext cx="892355" cy="769271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88F9BFC-BFBA-4640-8D4E-192299C93B41}"/>
              </a:ext>
            </a:extLst>
          </p:cNvPr>
          <p:cNvSpPr/>
          <p:nvPr/>
        </p:nvSpPr>
        <p:spPr>
          <a:xfrm rot="5400000">
            <a:off x="5045430" y="1852393"/>
            <a:ext cx="1191986" cy="1027573"/>
          </a:xfrm>
          <a:prstGeom prst="hexagon">
            <a:avLst/>
          </a:prstGeom>
          <a:gradFill>
            <a:gsLst>
              <a:gs pos="0">
                <a:srgbClr val="ED9A13">
                  <a:alpha val="64000"/>
                </a:srgbClr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!!3">
            <a:extLst>
              <a:ext uri="{FF2B5EF4-FFF2-40B4-BE49-F238E27FC236}">
                <a16:creationId xmlns:a16="http://schemas.microsoft.com/office/drawing/2014/main" id="{299AAA4F-0525-4430-BE5B-F7E264274A05}"/>
              </a:ext>
            </a:extLst>
          </p:cNvPr>
          <p:cNvSpPr/>
          <p:nvPr/>
        </p:nvSpPr>
        <p:spPr>
          <a:xfrm rot="5400000">
            <a:off x="203823" y="4227853"/>
            <a:ext cx="1032259" cy="889879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4027C3D6-5FB5-4276-A73A-4FD982938EE5}"/>
              </a:ext>
            </a:extLst>
          </p:cNvPr>
          <p:cNvSpPr/>
          <p:nvPr/>
        </p:nvSpPr>
        <p:spPr>
          <a:xfrm rot="5400000">
            <a:off x="3714859" y="5398369"/>
            <a:ext cx="1567752" cy="1351511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!!2">
            <a:extLst>
              <a:ext uri="{FF2B5EF4-FFF2-40B4-BE49-F238E27FC236}">
                <a16:creationId xmlns:a16="http://schemas.microsoft.com/office/drawing/2014/main" id="{0D5F09FF-AA58-46D9-8F7A-1AB13939227B}"/>
              </a:ext>
            </a:extLst>
          </p:cNvPr>
          <p:cNvSpPr/>
          <p:nvPr/>
        </p:nvSpPr>
        <p:spPr>
          <a:xfrm rot="16200000">
            <a:off x="2363252" y="6247289"/>
            <a:ext cx="498639" cy="429861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63DF0505-4DB8-48FE-A3F3-66515C17BBFB}"/>
              </a:ext>
            </a:extLst>
          </p:cNvPr>
          <p:cNvSpPr/>
          <p:nvPr/>
        </p:nvSpPr>
        <p:spPr>
          <a:xfrm rot="5400000">
            <a:off x="5258160" y="5324637"/>
            <a:ext cx="498639" cy="429861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23445FB2-D5AB-4704-8A6C-78CB585226D0}"/>
              </a:ext>
            </a:extLst>
          </p:cNvPr>
          <p:cNvSpPr/>
          <p:nvPr/>
        </p:nvSpPr>
        <p:spPr>
          <a:xfrm rot="5400000">
            <a:off x="5926732" y="3964807"/>
            <a:ext cx="945410" cy="815008"/>
          </a:xfrm>
          <a:prstGeom prst="hexagon">
            <a:avLst/>
          </a:prstGeom>
          <a:gradFill>
            <a:gsLst>
              <a:gs pos="0">
                <a:srgbClr val="ED9A13">
                  <a:alpha val="43000"/>
                </a:srgbClr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925065-52D1-4DB1-849A-362730155149}"/>
              </a:ext>
            </a:extLst>
          </p:cNvPr>
          <p:cNvSpPr txBox="1"/>
          <p:nvPr/>
        </p:nvSpPr>
        <p:spPr>
          <a:xfrm>
            <a:off x="6611294" y="1039105"/>
            <a:ext cx="501781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	   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Chuyền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cành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mau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lẹ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	   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đuôi bông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	   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Hạt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dẻ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thích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	   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con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gì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nhỉ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54EF393B-C235-4E6C-9A51-345D2DA5F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210289" y="3926594"/>
            <a:ext cx="2785646" cy="2727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80BAD49-2D9B-42DC-8F6C-FBF178FDFB5C}"/>
              </a:ext>
            </a:extLst>
          </p:cNvPr>
          <p:cNvSpPr txBox="1"/>
          <p:nvPr/>
        </p:nvSpPr>
        <p:spPr>
          <a:xfrm>
            <a:off x="7527899" y="3301263"/>
            <a:ext cx="501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Hi Bee">
            <a:extLst>
              <a:ext uri="{FF2B5EF4-FFF2-40B4-BE49-F238E27FC236}">
                <a16:creationId xmlns:a16="http://schemas.microsoft.com/office/drawing/2014/main" id="{BD48E5AE-9A70-4CD3-8926-D93A44EE0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14" y="2948480"/>
            <a:ext cx="897653" cy="89765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F3C35E5-CBD7-47B4-86EE-3428C724EDE3}"/>
              </a:ext>
            </a:extLst>
          </p:cNvPr>
          <p:cNvGrpSpPr/>
          <p:nvPr/>
        </p:nvGrpSpPr>
        <p:grpSpPr>
          <a:xfrm>
            <a:off x="10706953" y="207828"/>
            <a:ext cx="1134009" cy="1139333"/>
            <a:chOff x="3955634" y="1199295"/>
            <a:chExt cx="1134009" cy="113933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64129F81-A7F9-4059-8451-21E78984E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68A829-EA19-4838-83BD-BD71531075C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2E9FADD-98BC-4C50-99E8-A35E5DE4554F}"/>
              </a:ext>
            </a:extLst>
          </p:cNvPr>
          <p:cNvGrpSpPr/>
          <p:nvPr/>
        </p:nvGrpSpPr>
        <p:grpSpPr>
          <a:xfrm>
            <a:off x="10706953" y="207828"/>
            <a:ext cx="1134009" cy="1139333"/>
            <a:chOff x="3955634" y="1199295"/>
            <a:chExt cx="1134009" cy="1139333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216083E-1BAA-41D7-9DAF-024DB8A75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BBB2CB-31E6-4030-8861-386FCF2F95E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19FE3-5F16-4917-99BD-9F863D5DB69C}"/>
              </a:ext>
            </a:extLst>
          </p:cNvPr>
          <p:cNvGrpSpPr/>
          <p:nvPr/>
        </p:nvGrpSpPr>
        <p:grpSpPr>
          <a:xfrm>
            <a:off x="10706953" y="207828"/>
            <a:ext cx="1134009" cy="1139333"/>
            <a:chOff x="3955634" y="1199295"/>
            <a:chExt cx="1134009" cy="1139333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C66D045-E342-42B5-88A8-A466E4BF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5D30E8-A884-42D0-A856-704FF6493D13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14A95C-3063-4712-8ED0-DD9B9A0C98B7}"/>
              </a:ext>
            </a:extLst>
          </p:cNvPr>
          <p:cNvGrpSpPr/>
          <p:nvPr/>
        </p:nvGrpSpPr>
        <p:grpSpPr>
          <a:xfrm>
            <a:off x="10706953" y="207828"/>
            <a:ext cx="1134009" cy="1139333"/>
            <a:chOff x="3955634" y="1199295"/>
            <a:chExt cx="1134009" cy="1139333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01E9F551-F402-4D0A-AC4B-7E8BC3789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E8A5573-5E4B-4409-88F2-31472B8D095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2EDD11-8868-4F16-8E3A-903B9386D4ED}"/>
              </a:ext>
            </a:extLst>
          </p:cNvPr>
          <p:cNvGrpSpPr/>
          <p:nvPr/>
        </p:nvGrpSpPr>
        <p:grpSpPr>
          <a:xfrm>
            <a:off x="10706953" y="207828"/>
            <a:ext cx="1134009" cy="1139333"/>
            <a:chOff x="3955634" y="1199295"/>
            <a:chExt cx="1134009" cy="1139333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90DF1E7D-0043-4B58-B1EA-658AC2BCA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A46599-3BDE-42C9-B846-F59900F1459B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2C2BE5-38F7-481E-9332-E67B40198C3B}"/>
              </a:ext>
            </a:extLst>
          </p:cNvPr>
          <p:cNvGrpSpPr/>
          <p:nvPr/>
        </p:nvGrpSpPr>
        <p:grpSpPr>
          <a:xfrm>
            <a:off x="10706953" y="207828"/>
            <a:ext cx="1134009" cy="1139333"/>
            <a:chOff x="3955634" y="1199295"/>
            <a:chExt cx="1134009" cy="1139333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65FF3A4C-AD0C-47C3-8A9F-1092EA7D8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7743DA-99C8-4BC1-AD28-596B0473BA5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031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&#10;&#10;Description automatically generated">
            <a:extLst>
              <a:ext uri="{FF2B5EF4-FFF2-40B4-BE49-F238E27FC236}">
                <a16:creationId xmlns:a16="http://schemas.microsoft.com/office/drawing/2014/main" id="{A44F8FBF-ADAB-42C5-8CC3-45988465E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D035E50-9D10-48B0-9661-8F3A0EF38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921" y="4216400"/>
            <a:ext cx="1615269" cy="2381194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1A976431-0CC9-4893-BF32-BBE0F723C719}"/>
              </a:ext>
            </a:extLst>
          </p:cNvPr>
          <p:cNvSpPr/>
          <p:nvPr/>
        </p:nvSpPr>
        <p:spPr>
          <a:xfrm>
            <a:off x="1436152" y="444500"/>
            <a:ext cx="8965148" cy="5334000"/>
          </a:xfrm>
          <a:prstGeom prst="cloud">
            <a:avLst/>
          </a:prstGeom>
          <a:solidFill>
            <a:schemeClr val="bg1">
              <a:alpha val="92000"/>
            </a:schemeClr>
          </a:solidFill>
          <a:ln w="38100">
            <a:solidFill>
              <a:srgbClr val="A88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986942-ABC9-4019-8E8C-8429E66065AF}"/>
              </a:ext>
            </a:extLst>
          </p:cNvPr>
          <p:cNvSpPr txBox="1"/>
          <p:nvPr/>
        </p:nvSpPr>
        <p:spPr>
          <a:xfrm>
            <a:off x="2508301" y="1582755"/>
            <a:ext cx="62376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quang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   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Cục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tác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cục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   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Đẻ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trứng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xoe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   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Gọi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lấy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FA4629-8125-4838-B55D-D54768A96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47974" y="1831599"/>
            <a:ext cx="2314578" cy="2139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F42B67-AD85-4D37-9D10-DE80129B411E}"/>
              </a:ext>
            </a:extLst>
          </p:cNvPr>
          <p:cNvSpPr txBox="1"/>
          <p:nvPr/>
        </p:nvSpPr>
        <p:spPr>
          <a:xfrm>
            <a:off x="3290462" y="4031861"/>
            <a:ext cx="623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Hi Bee">
            <a:extLst>
              <a:ext uri="{FF2B5EF4-FFF2-40B4-BE49-F238E27FC236}">
                <a16:creationId xmlns:a16="http://schemas.microsoft.com/office/drawing/2014/main" id="{53BE4B86-40A3-483B-ACC7-A5BB388754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40" y="3661754"/>
            <a:ext cx="897653" cy="8976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38E8838-8C15-4561-A99A-5CB7F238B376}"/>
              </a:ext>
            </a:extLst>
          </p:cNvPr>
          <p:cNvGrpSpPr/>
          <p:nvPr/>
        </p:nvGrpSpPr>
        <p:grpSpPr>
          <a:xfrm>
            <a:off x="8178980" y="790839"/>
            <a:ext cx="1134009" cy="1139333"/>
            <a:chOff x="3955634" y="1199295"/>
            <a:chExt cx="1134009" cy="1139333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2C585DA-AC55-49F2-A6BA-F14FABEAD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8B30E5-F045-4B4E-BC03-91ECB4257E34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B4915B-46F9-4ADB-89E7-C9B49F3EDAB5}"/>
              </a:ext>
            </a:extLst>
          </p:cNvPr>
          <p:cNvGrpSpPr/>
          <p:nvPr/>
        </p:nvGrpSpPr>
        <p:grpSpPr>
          <a:xfrm>
            <a:off x="8178980" y="790839"/>
            <a:ext cx="1134009" cy="1139333"/>
            <a:chOff x="3955634" y="1199295"/>
            <a:chExt cx="1134009" cy="113933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299B443-33D4-4828-BB56-D473970DF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A2DC29-DD52-4DA3-ADB8-5C78B1226BF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4A08B5-566E-41A1-BA8D-9455CF5613DA}"/>
              </a:ext>
            </a:extLst>
          </p:cNvPr>
          <p:cNvGrpSpPr/>
          <p:nvPr/>
        </p:nvGrpSpPr>
        <p:grpSpPr>
          <a:xfrm>
            <a:off x="8178980" y="790839"/>
            <a:ext cx="1134009" cy="1139333"/>
            <a:chOff x="3955634" y="1199295"/>
            <a:chExt cx="1134009" cy="113933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679DBC8-9582-4A65-B384-91538680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76529-090F-4EC4-854F-EE8209EA5213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6DCD66-2B91-4432-86AF-BE08B62FBBF5}"/>
              </a:ext>
            </a:extLst>
          </p:cNvPr>
          <p:cNvGrpSpPr/>
          <p:nvPr/>
        </p:nvGrpSpPr>
        <p:grpSpPr>
          <a:xfrm>
            <a:off x="8178980" y="790839"/>
            <a:ext cx="1134009" cy="1139333"/>
            <a:chOff x="3955634" y="1199295"/>
            <a:chExt cx="1134009" cy="1139333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0C48CE26-BB4D-459B-95BF-E29BEE22E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1EAC5C-19B5-48E6-888E-FB506E179E3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58E151-AD23-4072-B99A-9C9EA4EF9310}"/>
              </a:ext>
            </a:extLst>
          </p:cNvPr>
          <p:cNvGrpSpPr/>
          <p:nvPr/>
        </p:nvGrpSpPr>
        <p:grpSpPr>
          <a:xfrm>
            <a:off x="8178980" y="790839"/>
            <a:ext cx="1134009" cy="1139333"/>
            <a:chOff x="3955634" y="1199295"/>
            <a:chExt cx="1134009" cy="113933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0A7579B-A2DE-4257-9AB7-D05388C45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10086C-E23F-47B9-B520-33620CFC4560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7650A8-C7A7-48CE-92D0-203F00F3CC18}"/>
              </a:ext>
            </a:extLst>
          </p:cNvPr>
          <p:cNvGrpSpPr/>
          <p:nvPr/>
        </p:nvGrpSpPr>
        <p:grpSpPr>
          <a:xfrm>
            <a:off x="8178980" y="790839"/>
            <a:ext cx="1134009" cy="1139333"/>
            <a:chOff x="3955634" y="1199295"/>
            <a:chExt cx="1134009" cy="113933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B042D95-827C-4FA3-AA8E-43AC9DDFF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F5611E-4D7B-45D2-A74F-B073406985E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253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无&quot;,&quot;HeaderHeight&quot;:0.0,&quot;FooterHeight&quot;:0.0,&quot;SideMargin&quot;:0.0,&quot;TopMargin&quot;:0.0,&quot;BottomMargin&quot;:0.0,&quot;IntervalMargin&quot;:0.0,&quot;SettingType&quot;:&quot;System&quot;}"/>
  <p:tag name="ISPRING_FIRST_PUBLISH" val="1"/>
  <p:tag name="ISPRING_LMS_API_VERSION" val="SCORM 2004 (4th edition)"/>
  <p:tag name="ISPRING_ULTRA_SCORM_COURSE_ID" val="D8595A29-5421-4137-A339-11172D4E09D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ULTRA_SCORM_COURCE_TITLE" val="TC Đố vui cùng bé"/>
  <p:tag name="ISPRING_SCORM_RATE_QUIZZES" val="0"/>
  <p:tag name="ISPRING_PRESENTATION_TITLE" val="TC Đố vui cùng bé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BB1876-C715-41B9-A253-30818E1006FE}:3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327D48-8A67-4046-9F86-EA756DEF1F97}:3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C9AC7C-5233-40BC-8022-F30AC99B5467}:3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064CD9-C6AC-40D0-B995-456DE42DF1D4}:3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290464-3586-4978-AE3C-F8B5CA094AF4}:394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162</Words>
  <Application>Microsoft Office PowerPoint</Application>
  <PresentationFormat>Widescreen</PresentationFormat>
  <Paragraphs>56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等线</vt:lpstr>
      <vt:lpstr>微软雅黑</vt:lpstr>
      <vt:lpstr>Arial</vt:lpstr>
      <vt:lpstr>Arial-Rounded</vt:lpstr>
      <vt:lpstr>Calibri</vt:lpstr>
      <vt:lpstr>Montserrat ExtraBold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 Đố vui cùng bé</dc:title>
  <dc:creator>Administrator</dc:creator>
  <cp:lastModifiedBy>Admin</cp:lastModifiedBy>
  <cp:revision>156</cp:revision>
  <dcterms:created xsi:type="dcterms:W3CDTF">2019-05-23T14:53:29Z</dcterms:created>
  <dcterms:modified xsi:type="dcterms:W3CDTF">2026-03-22T14:53:56Z</dcterms:modified>
</cp:coreProperties>
</file>