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6"/>
  </p:notesMasterIdLst>
  <p:sldIdLst>
    <p:sldId id="256" r:id="rId3"/>
    <p:sldId id="303" r:id="rId4"/>
    <p:sldId id="302" r:id="rId5"/>
    <p:sldId id="290" r:id="rId6"/>
    <p:sldId id="304" r:id="rId7"/>
    <p:sldId id="306" r:id="rId8"/>
    <p:sldId id="293" r:id="rId9"/>
    <p:sldId id="307" r:id="rId10"/>
    <p:sldId id="308" r:id="rId11"/>
    <p:sldId id="294" r:id="rId12"/>
    <p:sldId id="309" r:id="rId13"/>
    <p:sldId id="310" r:id="rId14"/>
    <p:sldId id="29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41262B"/>
    <a:srgbClr val="FF6600"/>
    <a:srgbClr val="FD7394"/>
    <a:srgbClr val="FEA4B9"/>
    <a:srgbClr val="EEF9FC"/>
    <a:srgbClr val="FF5050"/>
    <a:srgbClr val="EF844A"/>
    <a:srgbClr val="E9F4DE"/>
    <a:srgbClr val="D6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2026/3/22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593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82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408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81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7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21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00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20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505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97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45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035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2026/3/22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05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8896" y="801550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</a:rPr>
              <a:t>Thứ ... ngày ... tháng ... năm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99DA2-827D-4B7E-88DF-218344DD3498}"/>
              </a:ext>
            </a:extLst>
          </p:cNvPr>
          <p:cNvSpPr txBox="1"/>
          <p:nvPr/>
        </p:nvSpPr>
        <p:spPr>
          <a:xfrm>
            <a:off x="2691299" y="3094341"/>
            <a:ext cx="703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8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8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48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8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A9635-AECC-4029-A924-4559DAD7FC6F}"/>
              </a:ext>
            </a:extLst>
          </p:cNvPr>
          <p:cNvSpPr txBox="1"/>
          <p:nvPr/>
        </p:nvSpPr>
        <p:spPr>
          <a:xfrm>
            <a:off x="2691299" y="2058159"/>
            <a:ext cx="7184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40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1545557"/>
          </a:xfrm>
          <a:prstGeom prst="wedgeRoundRectCallout">
            <a:avLst>
              <a:gd name="adj1" fmla="val -58426"/>
              <a:gd name="adj2" fmla="val -1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</a:rPr>
              <a:t>Bồ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thả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chiếc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lá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nước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792780" y="1951725"/>
            <a:ext cx="591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Bồ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1431257"/>
          </a:xfrm>
          <a:prstGeom prst="wedgeRoundRectCallout">
            <a:avLst>
              <a:gd name="adj1" fmla="val -59055"/>
              <a:gd name="adj2" fmla="val -622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002060"/>
                </a:solidFill>
                <a:latin typeface="+mj-lt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bò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thợ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săn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cắn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+mj-lt"/>
              </a:rPr>
              <a:t>anh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792780" y="1951725"/>
            <a:ext cx="591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bồ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950" y="2911764"/>
            <a:ext cx="3354731" cy="3354731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633FC038-0E96-41A6-8022-E5E4DE2F8FFF}"/>
              </a:ext>
            </a:extLst>
          </p:cNvPr>
          <p:cNvSpPr/>
          <p:nvPr/>
        </p:nvSpPr>
        <p:spPr>
          <a:xfrm>
            <a:off x="2792780" y="2912143"/>
            <a:ext cx="6055568" cy="1431257"/>
          </a:xfrm>
          <a:prstGeom prst="wedgeRoundRectCallout">
            <a:avLst>
              <a:gd name="adj1" fmla="val -56539"/>
              <a:gd name="adj2" fmla="val -100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giúp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đỡ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lúc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hoạn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nạn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B9565-08DD-476E-9EDC-87419C51C132}"/>
              </a:ext>
            </a:extLst>
          </p:cNvPr>
          <p:cNvSpPr txBox="1"/>
          <p:nvPr/>
        </p:nvSpPr>
        <p:spPr>
          <a:xfrm>
            <a:off x="2168312" y="1851364"/>
            <a:ext cx="830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c.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này</a:t>
            </a:r>
            <a:r>
              <a:rPr lang="en-US" sz="3200" b="1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5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15" name="Picture 2" descr="Cartoon students Royalty Free Vector Image - VectorStock">
            <a:extLst>
              <a:ext uri="{FF2B5EF4-FFF2-40B4-BE49-F238E27FC236}">
                <a16:creationId xmlns:a16="http://schemas.microsoft.com/office/drawing/2014/main" id="{D2C63850-6B07-42B1-8DE1-DC3443E1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396355" y="2234068"/>
            <a:ext cx="4618704" cy="43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901DED-E917-47FB-A908-DED78715D5E1}"/>
              </a:ext>
            </a:extLst>
          </p:cNvPr>
          <p:cNvSpPr txBox="1"/>
          <p:nvPr/>
        </p:nvSpPr>
        <p:spPr>
          <a:xfrm>
            <a:off x="3005174" y="1178706"/>
            <a:ext cx="540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b ở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lang="en-US" sz="26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3"/>
            </p:custDataLst>
          </p:nvPr>
        </p:nvSpPr>
        <p:spPr>
          <a:xfrm>
            <a:off x="957470" y="246770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89" y="5043055"/>
            <a:ext cx="10058398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D6B1A0-3AC7-48A9-8082-8738592D8D06}"/>
              </a:ext>
            </a:extLst>
          </p:cNvPr>
          <p:cNvSpPr/>
          <p:nvPr/>
        </p:nvSpPr>
        <p:spPr>
          <a:xfrm>
            <a:off x="3910889" y="686710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Luyện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khó</a:t>
            </a:r>
            <a:endParaRPr lang="en-US" sz="4800" b="1" kern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5C177DA-7574-4D90-A9CD-F8540C963A1C}"/>
              </a:ext>
            </a:extLst>
          </p:cNvPr>
          <p:cNvSpPr/>
          <p:nvPr/>
        </p:nvSpPr>
        <p:spPr>
          <a:xfrm>
            <a:off x="2069724" y="1776986"/>
            <a:ext cx="3267307" cy="14273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Vùng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vẫy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EA20A6DF-D58E-4D71-A2D9-F8D7F6AF5FCE}"/>
              </a:ext>
            </a:extLst>
          </p:cNvPr>
          <p:cNvSpPr/>
          <p:nvPr/>
        </p:nvSpPr>
        <p:spPr>
          <a:xfrm>
            <a:off x="4152029" y="3806925"/>
            <a:ext cx="3267307" cy="14273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săn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4315675-EE2A-4755-857C-3F38ACA132CD}"/>
              </a:ext>
            </a:extLst>
          </p:cNvPr>
          <p:cNvSpPr/>
          <p:nvPr/>
        </p:nvSpPr>
        <p:spPr>
          <a:xfrm>
            <a:off x="5785683" y="1948638"/>
            <a:ext cx="3902927" cy="142735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Nhanh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trí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8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942064"/>
            <a:ext cx="12191999" cy="91593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655772" y="538616"/>
            <a:ext cx="8720254" cy="1393839"/>
            <a:chOff x="1864436" y="1427943"/>
            <a:chExt cx="8720254" cy="1393839"/>
          </a:xfrm>
        </p:grpSpPr>
        <p:sp>
          <p:nvSpPr>
            <p:cNvPr id="70" name="Freeform 673">
              <a:extLst>
                <a:ext uri="{FF2B5EF4-FFF2-40B4-BE49-F238E27FC236}">
                  <a16:creationId xmlns:a16="http://schemas.microsoft.com/office/drawing/2014/main" id="{5C5702F7-759E-4766-9F58-22D53C49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436" y="1427943"/>
              <a:ext cx="8720254" cy="1393839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14663" y="1740143"/>
              <a:ext cx="44198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Luyện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đọc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câu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dài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4733EB3-71DD-4A9D-B389-4B588661F9CE}"/>
              </a:ext>
            </a:extLst>
          </p:cNvPr>
          <p:cNvSpPr txBox="1"/>
          <p:nvPr/>
        </p:nvSpPr>
        <p:spPr>
          <a:xfrm>
            <a:off x="2890770" y="2129656"/>
            <a:ext cx="62502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57B993B-2C19-468D-9741-B6C6EA882265}"/>
              </a:ext>
            </a:extLst>
          </p:cNvPr>
          <p:cNvCxnSpPr>
            <a:cxnSpLocks/>
          </p:cNvCxnSpPr>
          <p:nvPr/>
        </p:nvCxnSpPr>
        <p:spPr>
          <a:xfrm flipH="1">
            <a:off x="6940347" y="206297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DD10A37-97DC-40C9-B908-33F87770D649}"/>
              </a:ext>
            </a:extLst>
          </p:cNvPr>
          <p:cNvCxnSpPr>
            <a:cxnSpLocks/>
          </p:cNvCxnSpPr>
          <p:nvPr/>
        </p:nvCxnSpPr>
        <p:spPr>
          <a:xfrm flipH="1">
            <a:off x="3193537" y="250936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5C63B0E-EC98-4053-8044-7013D6194CCF}"/>
              </a:ext>
            </a:extLst>
          </p:cNvPr>
          <p:cNvCxnSpPr>
            <a:cxnSpLocks/>
          </p:cNvCxnSpPr>
          <p:nvPr/>
        </p:nvCxnSpPr>
        <p:spPr>
          <a:xfrm flipH="1">
            <a:off x="5635654" y="250925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8ADB853-7F42-41DD-9423-75818F4ED080}"/>
              </a:ext>
            </a:extLst>
          </p:cNvPr>
          <p:cNvSpPr txBox="1"/>
          <p:nvPr/>
        </p:nvSpPr>
        <p:spPr>
          <a:xfrm>
            <a:off x="2890770" y="3578376"/>
            <a:ext cx="62502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5110A05-C616-4C73-8EB6-80800BF09F2E}"/>
              </a:ext>
            </a:extLst>
          </p:cNvPr>
          <p:cNvCxnSpPr>
            <a:cxnSpLocks/>
          </p:cNvCxnSpPr>
          <p:nvPr/>
        </p:nvCxnSpPr>
        <p:spPr>
          <a:xfrm flipH="1">
            <a:off x="4152542" y="357931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DB542C-C855-4524-BE72-EEB8F95E93F8}"/>
              </a:ext>
            </a:extLst>
          </p:cNvPr>
          <p:cNvCxnSpPr>
            <a:cxnSpLocks/>
          </p:cNvCxnSpPr>
          <p:nvPr/>
        </p:nvCxnSpPr>
        <p:spPr>
          <a:xfrm flipH="1">
            <a:off x="5598280" y="357931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b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365760" algn="just"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lang="en-US" sz="26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6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381" y="4200140"/>
            <a:ext cx="3578501" cy="18243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CA9696-56F4-41D4-8861-8E2A17EADF16}"/>
              </a:ext>
            </a:extLst>
          </p:cNvPr>
          <p:cNvSpPr/>
          <p:nvPr/>
        </p:nvSpPr>
        <p:spPr>
          <a:xfrm>
            <a:off x="327103" y="6128538"/>
            <a:ext cx="3051685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C034CE-A262-47C1-A4A2-5C407E75A220}"/>
              </a:ext>
            </a:extLst>
          </p:cNvPr>
          <p:cNvCxnSpPr>
            <a:cxnSpLocks/>
          </p:cNvCxnSpPr>
          <p:nvPr/>
        </p:nvCxnSpPr>
        <p:spPr>
          <a:xfrm flipH="1">
            <a:off x="6630967" y="1491039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322991-A057-4732-AD18-C680372714A1}"/>
              </a:ext>
            </a:extLst>
          </p:cNvPr>
          <p:cNvCxnSpPr>
            <a:cxnSpLocks/>
          </p:cNvCxnSpPr>
          <p:nvPr/>
        </p:nvCxnSpPr>
        <p:spPr>
          <a:xfrm flipH="1">
            <a:off x="9697552" y="1491039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56EBD0-2FA8-4954-AD67-A2CDD8FF3D4E}"/>
              </a:ext>
            </a:extLst>
          </p:cNvPr>
          <p:cNvCxnSpPr>
            <a:cxnSpLocks/>
          </p:cNvCxnSpPr>
          <p:nvPr/>
        </p:nvCxnSpPr>
        <p:spPr>
          <a:xfrm flipH="1">
            <a:off x="3992918" y="1802955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97596B-94B4-452C-9CA5-960C9C503270}"/>
              </a:ext>
            </a:extLst>
          </p:cNvPr>
          <p:cNvCxnSpPr>
            <a:cxnSpLocks/>
          </p:cNvCxnSpPr>
          <p:nvPr/>
        </p:nvCxnSpPr>
        <p:spPr>
          <a:xfrm flipH="1">
            <a:off x="2043500" y="2562363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54D62-F254-4403-9660-3B258F62B9F2}"/>
              </a:ext>
            </a:extLst>
          </p:cNvPr>
          <p:cNvCxnSpPr>
            <a:cxnSpLocks/>
          </p:cNvCxnSpPr>
          <p:nvPr/>
        </p:nvCxnSpPr>
        <p:spPr>
          <a:xfrm flipH="1">
            <a:off x="7891458" y="2603560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BBDA1F-E612-45B4-87CD-FA991AF95DBD}"/>
              </a:ext>
            </a:extLst>
          </p:cNvPr>
          <p:cNvCxnSpPr>
            <a:cxnSpLocks/>
          </p:cNvCxnSpPr>
          <p:nvPr/>
        </p:nvCxnSpPr>
        <p:spPr>
          <a:xfrm flipH="1">
            <a:off x="9777890" y="2979827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7D787A-410A-4B47-95B2-40CFFF111411}"/>
              </a:ext>
            </a:extLst>
          </p:cNvPr>
          <p:cNvCxnSpPr>
            <a:cxnSpLocks/>
          </p:cNvCxnSpPr>
          <p:nvPr/>
        </p:nvCxnSpPr>
        <p:spPr>
          <a:xfrm flipH="1">
            <a:off x="6481139" y="3338118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A41BBF-C3C0-409F-BECC-2B7F889A1186}"/>
              </a:ext>
            </a:extLst>
          </p:cNvPr>
          <p:cNvCxnSpPr>
            <a:cxnSpLocks/>
          </p:cNvCxnSpPr>
          <p:nvPr/>
        </p:nvCxnSpPr>
        <p:spPr>
          <a:xfrm flipH="1">
            <a:off x="4342225" y="3687184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888F34-B79C-4851-8107-2C004F5E5748}"/>
              </a:ext>
            </a:extLst>
          </p:cNvPr>
          <p:cNvCxnSpPr>
            <a:cxnSpLocks/>
          </p:cNvCxnSpPr>
          <p:nvPr/>
        </p:nvCxnSpPr>
        <p:spPr>
          <a:xfrm flipH="1">
            <a:off x="10067632" y="3390767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BCF3E-1711-4617-96C5-2C1EC03402C7}"/>
              </a:ext>
            </a:extLst>
          </p:cNvPr>
          <p:cNvCxnSpPr>
            <a:cxnSpLocks/>
          </p:cNvCxnSpPr>
          <p:nvPr/>
        </p:nvCxnSpPr>
        <p:spPr>
          <a:xfrm flipH="1">
            <a:off x="8131179" y="4158403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BCCBB5-1263-4E51-A5B4-C524BE056A26}"/>
              </a:ext>
            </a:extLst>
          </p:cNvPr>
          <p:cNvCxnSpPr>
            <a:cxnSpLocks/>
          </p:cNvCxnSpPr>
          <p:nvPr/>
        </p:nvCxnSpPr>
        <p:spPr>
          <a:xfrm flipH="1">
            <a:off x="6080889" y="4549206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1367E1-64FA-43CB-BC5F-3F8101DE597D}"/>
              </a:ext>
            </a:extLst>
          </p:cNvPr>
          <p:cNvCxnSpPr>
            <a:cxnSpLocks/>
          </p:cNvCxnSpPr>
          <p:nvPr/>
        </p:nvCxnSpPr>
        <p:spPr>
          <a:xfrm flipH="1">
            <a:off x="4030599" y="4838043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111169-A11F-4D3E-A0FD-109294DA59EE}"/>
              </a:ext>
            </a:extLst>
          </p:cNvPr>
          <p:cNvCxnSpPr>
            <a:cxnSpLocks/>
          </p:cNvCxnSpPr>
          <p:nvPr/>
        </p:nvCxnSpPr>
        <p:spPr>
          <a:xfrm flipH="1">
            <a:off x="7770196" y="5176442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C32109-8A8C-4BAE-8212-8662E21BF49A}"/>
              </a:ext>
            </a:extLst>
          </p:cNvPr>
          <p:cNvCxnSpPr>
            <a:cxnSpLocks/>
          </p:cNvCxnSpPr>
          <p:nvPr/>
        </p:nvCxnSpPr>
        <p:spPr>
          <a:xfrm flipH="1">
            <a:off x="7381412" y="5629009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1ED6C7-688A-477B-8FEC-96099B57A314}"/>
              </a:ext>
            </a:extLst>
          </p:cNvPr>
          <p:cNvCxnSpPr>
            <a:cxnSpLocks/>
          </p:cNvCxnSpPr>
          <p:nvPr/>
        </p:nvCxnSpPr>
        <p:spPr>
          <a:xfrm flipH="1">
            <a:off x="7986268" y="2622825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32E65C-A5B2-47F5-BEFB-77E0560A7490}"/>
              </a:ext>
            </a:extLst>
          </p:cNvPr>
          <p:cNvCxnSpPr>
            <a:cxnSpLocks/>
          </p:cNvCxnSpPr>
          <p:nvPr/>
        </p:nvCxnSpPr>
        <p:spPr>
          <a:xfrm flipH="1">
            <a:off x="4417632" y="3704970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62578E-AAFD-41E4-B96E-0CAD2ED2761B}"/>
              </a:ext>
            </a:extLst>
          </p:cNvPr>
          <p:cNvCxnSpPr>
            <a:cxnSpLocks/>
          </p:cNvCxnSpPr>
          <p:nvPr/>
        </p:nvCxnSpPr>
        <p:spPr>
          <a:xfrm flipH="1">
            <a:off x="7453591" y="5633559"/>
            <a:ext cx="162003" cy="512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58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A27D6-050C-4C74-8F13-6F4BAD6DF245}"/>
              </a:ext>
            </a:extLst>
          </p:cNvPr>
          <p:cNvSpPr/>
          <p:nvPr/>
        </p:nvSpPr>
        <p:spPr>
          <a:xfrm>
            <a:off x="327103" y="6128538"/>
            <a:ext cx="3319346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04A0FC-7DD3-44DD-B9C0-241AA0442BCB}"/>
              </a:ext>
            </a:extLst>
          </p:cNvPr>
          <p:cNvSpPr/>
          <p:nvPr/>
        </p:nvSpPr>
        <p:spPr>
          <a:xfrm>
            <a:off x="327103" y="1555911"/>
            <a:ext cx="431180" cy="4014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E9EBC2-57AD-41E7-A0C8-03426FB00E20}"/>
              </a:ext>
            </a:extLst>
          </p:cNvPr>
          <p:cNvSpPr/>
          <p:nvPr/>
        </p:nvSpPr>
        <p:spPr>
          <a:xfrm>
            <a:off x="1137457" y="3023127"/>
            <a:ext cx="431180" cy="401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21F6FD-10C6-4C01-B9EE-92DD4A9D4B65}"/>
              </a:ext>
            </a:extLst>
          </p:cNvPr>
          <p:cNvSpPr/>
          <p:nvPr/>
        </p:nvSpPr>
        <p:spPr>
          <a:xfrm>
            <a:off x="2248247" y="4249326"/>
            <a:ext cx="431180" cy="401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1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691264"/>
            <a:ext cx="12191999" cy="1166736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FF33820D-FEBC-4192-9618-A54A340C02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0"/>
          <a:stretch/>
        </p:blipFill>
        <p:spPr>
          <a:xfrm>
            <a:off x="10483186" y="3675391"/>
            <a:ext cx="2269583" cy="2618816"/>
          </a:xfrm>
          <a:prstGeom prst="rect">
            <a:avLst/>
          </a:prstGeom>
        </p:spPr>
      </p:pic>
      <p:pic>
        <p:nvPicPr>
          <p:cNvPr id="2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8" y="-502725"/>
            <a:ext cx="2028364" cy="32026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3C6113-2C7A-4E64-9963-D034DDAE5839}"/>
              </a:ext>
            </a:extLst>
          </p:cNvPr>
          <p:cNvSpPr/>
          <p:nvPr/>
        </p:nvSpPr>
        <p:spPr>
          <a:xfrm>
            <a:off x="1118312" y="2778124"/>
            <a:ext cx="4795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203400-162F-4A08-8162-4E154FB7B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467" y="2642544"/>
            <a:ext cx="4637808" cy="23332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B154DAD-D992-481C-9F3B-A9107671E8B1}"/>
              </a:ext>
            </a:extLst>
          </p:cNvPr>
          <p:cNvSpPr/>
          <p:nvPr/>
        </p:nvSpPr>
        <p:spPr>
          <a:xfrm>
            <a:off x="3831044" y="1290777"/>
            <a:ext cx="452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C14F35C-1868-4F83-8EBC-B5EF50A75A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374093" y="1410536"/>
            <a:ext cx="511318" cy="51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0416 -0.5483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04A0FC-7DD3-44DD-B9C0-241AA0442BCB}"/>
              </a:ext>
            </a:extLst>
          </p:cNvPr>
          <p:cNvSpPr/>
          <p:nvPr/>
        </p:nvSpPr>
        <p:spPr>
          <a:xfrm>
            <a:off x="327103" y="1555911"/>
            <a:ext cx="431180" cy="4014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E9EBC2-57AD-41E7-A0C8-03426FB00E20}"/>
              </a:ext>
            </a:extLst>
          </p:cNvPr>
          <p:cNvSpPr/>
          <p:nvPr/>
        </p:nvSpPr>
        <p:spPr>
          <a:xfrm>
            <a:off x="1137457" y="3023127"/>
            <a:ext cx="431180" cy="401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21F6FD-10C6-4C01-B9EE-92DD4A9D4B65}"/>
              </a:ext>
            </a:extLst>
          </p:cNvPr>
          <p:cNvSpPr/>
          <p:nvPr/>
        </p:nvSpPr>
        <p:spPr>
          <a:xfrm>
            <a:off x="2248247" y="4249326"/>
            <a:ext cx="431180" cy="4014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1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7271657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97DCDEF-040B-4DC7-9994-F581B8D63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563609" cy="1563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A51869-8219-489E-B9A8-7C7C60F47D47}"/>
              </a:ext>
            </a:extLst>
          </p:cNvPr>
          <p:cNvSpPr txBox="1"/>
          <p:nvPr/>
        </p:nvSpPr>
        <p:spPr>
          <a:xfrm>
            <a:off x="2205503" y="491381"/>
            <a:ext cx="4984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C507F-803F-431B-95F7-3BA2F0147C15}"/>
              </a:ext>
            </a:extLst>
          </p:cNvPr>
          <p:cNvSpPr txBox="1"/>
          <p:nvPr/>
        </p:nvSpPr>
        <p:spPr>
          <a:xfrm>
            <a:off x="327103" y="1548913"/>
            <a:ext cx="1054905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1690D-3838-4C99-B5FA-A8706FA2F7A4}"/>
              </a:ext>
            </a:extLst>
          </p:cNvPr>
          <p:cNvSpPr txBox="1"/>
          <p:nvPr/>
        </p:nvSpPr>
        <p:spPr>
          <a:xfrm>
            <a:off x="1353047" y="3027511"/>
            <a:ext cx="9917086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576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419C1-39A5-43EE-81D1-A4F645755E69}"/>
              </a:ext>
            </a:extLst>
          </p:cNvPr>
          <p:cNvSpPr txBox="1"/>
          <p:nvPr/>
        </p:nvSpPr>
        <p:spPr>
          <a:xfrm>
            <a:off x="2690579" y="4200140"/>
            <a:ext cx="78807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739B3-A084-4E34-BD76-BD99C56C48AC}"/>
              </a:ext>
            </a:extLst>
          </p:cNvPr>
          <p:cNvSpPr txBox="1"/>
          <p:nvPr/>
        </p:nvSpPr>
        <p:spPr>
          <a:xfrm>
            <a:off x="6481139" y="6024474"/>
            <a:ext cx="2587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Ê-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7A47B2-9EE7-4779-B7E3-C4D9E832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182" y="4164568"/>
            <a:ext cx="3578501" cy="18243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32A27D6-050C-4C74-8F13-6F4BAD6DF245}"/>
              </a:ext>
            </a:extLst>
          </p:cNvPr>
          <p:cNvSpPr/>
          <p:nvPr/>
        </p:nvSpPr>
        <p:spPr>
          <a:xfrm>
            <a:off x="327103" y="6128538"/>
            <a:ext cx="3319346" cy="6356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2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RATE_SLIDES" val="1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  <p:tag name="ISPRING_LMS_API_VERSION" val="SCORM 2004 (4th edition)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16B0CD-E596-4676-AD59-0C10C2283771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98499B33-BCD1-443D-9EC8-91EF52140E3F}: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3098BC18-FE03-4C2C-93D6-5E7A8D1D74A5}:3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5FF0F9-EBEB-48D8-BC50-A885B870E42B}:2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D93B10BB-C3C6-47D9-B094-1303E4507683}:3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F7E69F2E-4639-4DAE-BFAF-67E03602FD90}:3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23CB45-BA44-45E0-8C8E-56D241CE7D5C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BF6615-88F5-46A8-B399-D7CB74166DBF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92A637-EAFB-49BF-B1FD-916E20D317C1}:3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6E2FB7-4D30-45A3-8AC1-89FB93930661}:3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D9461C-88F7-484B-B78B-AEB27D8A8C6C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  <p:tag name="GENSWF_SLIDE_UID" val="{F9621BD5-5DB4-4293-AC71-8B019912F33A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37AD36-2AB7-49B1-BBBE-7DA0FF0B084E}:3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947</Words>
  <Application>Microsoft Office PowerPoint</Application>
  <PresentationFormat>Widescreen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字魂59号-创粗黑</vt:lpstr>
      <vt:lpstr>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Admin</cp:lastModifiedBy>
  <cp:revision>92</cp:revision>
  <dcterms:created xsi:type="dcterms:W3CDTF">2018-05-08T06:24:03Z</dcterms:created>
  <dcterms:modified xsi:type="dcterms:W3CDTF">2026-03-22T13:35:46Z</dcterms:modified>
</cp:coreProperties>
</file>